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6" r:id="rId3"/>
    <p:sldId id="26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88" r:id="rId16"/>
    <p:sldId id="289" r:id="rId17"/>
    <p:sldId id="292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2" r:id="rId40"/>
    <p:sldId id="314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3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5" r:id="rId70"/>
    <p:sldId id="346" r:id="rId71"/>
    <p:sldId id="34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2B0D-43A0-494E-A4D4-1828271DDC57}" v="180" dt="2026-02-04T08:29:2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B4F392D-EAB3-4CE7-903E-F84869825F47}"/>
    <pc:docChg chg="undo custSel addSld modSld sldOrd">
      <pc:chgData name="Sreejith Rajan" userId="ec11bca0e4bee75f" providerId="LiveId" clId="{7B4F392D-EAB3-4CE7-903E-F84869825F47}" dt="2026-02-04T13:28:34.480" v="2087" actId="14100"/>
      <pc:docMkLst>
        <pc:docMk/>
      </pc:docMkLst>
      <pc:sldChg chg="modSp mod">
        <pc:chgData name="Sreejith Rajan" userId="ec11bca0e4bee75f" providerId="LiveId" clId="{7B4F392D-EAB3-4CE7-903E-F84869825F47}" dt="2026-02-04T07:59:58.753" v="1725" actId="6549"/>
        <pc:sldMkLst>
          <pc:docMk/>
          <pc:sldMk cId="242453831" sldId="256"/>
        </pc:sldMkLst>
        <pc:spChg chg="mod">
          <ac:chgData name="Sreejith Rajan" userId="ec11bca0e4bee75f" providerId="LiveId" clId="{7B4F392D-EAB3-4CE7-903E-F84869825F47}" dt="2026-02-04T07:59:58.753" v="1725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Sreejith Rajan" userId="ec11bca0e4bee75f" providerId="LiveId" clId="{7B4F392D-EAB3-4CE7-903E-F84869825F47}" dt="2026-01-28T11:14:32.433" v="381" actId="113"/>
        <pc:sldMkLst>
          <pc:docMk/>
          <pc:sldMk cId="2949394097" sldId="277"/>
        </pc:sldMkLst>
        <pc:spChg chg="mod">
          <ac:chgData name="Sreejith Rajan" userId="ec11bca0e4bee75f" providerId="LiveId" clId="{7B4F392D-EAB3-4CE7-903E-F84869825F47}" dt="2026-01-28T11:14:32.433" v="381" actId="113"/>
          <ac:spMkLst>
            <pc:docMk/>
            <pc:sldMk cId="2949394097" sldId="277"/>
            <ac:spMk id="3" creationId="{969F247C-BC93-52DB-77E7-71348FF77D03}"/>
          </ac:spMkLst>
        </pc:spChg>
      </pc:sldChg>
      <pc:sldChg chg="addSp delSp modSp new mod">
        <pc:chgData name="Sreejith Rajan" userId="ec11bca0e4bee75f" providerId="LiveId" clId="{7B4F392D-EAB3-4CE7-903E-F84869825F47}" dt="2026-01-28T11:07:09.576" v="299" actId="20577"/>
        <pc:sldMkLst>
          <pc:docMk/>
          <pc:sldMk cId="577398395" sldId="281"/>
        </pc:sldMkLst>
        <pc:spChg chg="mod">
          <ac:chgData name="Sreejith Rajan" userId="ec11bca0e4bee75f" providerId="LiveId" clId="{7B4F392D-EAB3-4CE7-903E-F84869825F47}" dt="2026-01-28T11:00:10.388" v="32" actId="20577"/>
          <ac:spMkLst>
            <pc:docMk/>
            <pc:sldMk cId="577398395" sldId="281"/>
            <ac:spMk id="2" creationId="{16B3C73F-CDA9-DD6C-267F-97D502340C6E}"/>
          </ac:spMkLst>
        </pc:spChg>
        <pc:spChg chg="add del mod">
          <ac:chgData name="Sreejith Rajan" userId="ec11bca0e4bee75f" providerId="LiveId" clId="{7B4F392D-EAB3-4CE7-903E-F84869825F47}" dt="2026-01-28T11:07:09.576" v="299" actId="20577"/>
          <ac:spMkLst>
            <pc:docMk/>
            <pc:sldMk cId="577398395" sldId="281"/>
            <ac:spMk id="3" creationId="{91DC38E5-E1BA-BDBA-3A7D-013F812C149C}"/>
          </ac:spMkLst>
        </pc:spChg>
      </pc:sldChg>
      <pc:sldChg chg="modSp add mod">
        <pc:chgData name="Sreejith Rajan" userId="ec11bca0e4bee75f" providerId="LiveId" clId="{7B4F392D-EAB3-4CE7-903E-F84869825F47}" dt="2026-01-28T11:12:20.889" v="380" actId="20577"/>
        <pc:sldMkLst>
          <pc:docMk/>
          <pc:sldMk cId="496715533" sldId="282"/>
        </pc:sldMkLst>
        <pc:spChg chg="mod">
          <ac:chgData name="Sreejith Rajan" userId="ec11bca0e4bee75f" providerId="LiveId" clId="{7B4F392D-EAB3-4CE7-903E-F84869825F47}" dt="2026-01-28T11:10:43.259" v="338" actId="20577"/>
          <ac:spMkLst>
            <pc:docMk/>
            <pc:sldMk cId="496715533" sldId="282"/>
            <ac:spMk id="2" creationId="{79F203E6-B395-60BD-8553-7869DA7569D3}"/>
          </ac:spMkLst>
        </pc:spChg>
        <pc:spChg chg="mod">
          <ac:chgData name="Sreejith Rajan" userId="ec11bca0e4bee75f" providerId="LiveId" clId="{7B4F392D-EAB3-4CE7-903E-F84869825F47}" dt="2026-01-28T11:12:20.889" v="380" actId="20577"/>
          <ac:spMkLst>
            <pc:docMk/>
            <pc:sldMk cId="496715533" sldId="282"/>
            <ac:spMk id="3" creationId="{31E74F7A-C7FB-FC2F-19AE-479543AA5FF5}"/>
          </ac:spMkLst>
        </pc:spChg>
      </pc:sldChg>
      <pc:sldChg chg="addSp delSp modSp new mod">
        <pc:chgData name="Sreejith Rajan" userId="ec11bca0e4bee75f" providerId="LiveId" clId="{7B4F392D-EAB3-4CE7-903E-F84869825F47}" dt="2026-01-28T12:29:00.098" v="454" actId="1076"/>
        <pc:sldMkLst>
          <pc:docMk/>
          <pc:sldMk cId="3476075454" sldId="283"/>
        </pc:sldMkLst>
        <pc:spChg chg="mod">
          <ac:chgData name="Sreejith Rajan" userId="ec11bca0e4bee75f" providerId="LiveId" clId="{7B4F392D-EAB3-4CE7-903E-F84869825F47}" dt="2026-01-28T12:28:41.328" v="449" actId="20577"/>
          <ac:spMkLst>
            <pc:docMk/>
            <pc:sldMk cId="3476075454" sldId="283"/>
            <ac:spMk id="2" creationId="{A07D470A-F35B-E369-AE37-3E931EF4B4DC}"/>
          </ac:spMkLst>
        </pc:spChg>
        <pc:picChg chg="add mod">
          <ac:chgData name="Sreejith Rajan" userId="ec11bca0e4bee75f" providerId="LiveId" clId="{7B4F392D-EAB3-4CE7-903E-F84869825F47}" dt="2026-01-28T12:29:00.098" v="454" actId="1076"/>
          <ac:picMkLst>
            <pc:docMk/>
            <pc:sldMk cId="3476075454" sldId="283"/>
            <ac:picMk id="5" creationId="{F66F1145-C370-6EFA-C993-F57E3245DDB2}"/>
          </ac:picMkLst>
        </pc:picChg>
      </pc:sldChg>
      <pc:sldChg chg="modSp new mod">
        <pc:chgData name="Sreejith Rajan" userId="ec11bca0e4bee75f" providerId="LiveId" clId="{7B4F392D-EAB3-4CE7-903E-F84869825F47}" dt="2026-01-29T08:26:13.028" v="673" actId="20577"/>
        <pc:sldMkLst>
          <pc:docMk/>
          <pc:sldMk cId="1078901978" sldId="284"/>
        </pc:sldMkLst>
        <pc:spChg chg="mod">
          <ac:chgData name="Sreejith Rajan" userId="ec11bca0e4bee75f" providerId="LiveId" clId="{7B4F392D-EAB3-4CE7-903E-F84869825F47}" dt="2026-01-29T08:22:49.645" v="507" actId="20577"/>
          <ac:spMkLst>
            <pc:docMk/>
            <pc:sldMk cId="1078901978" sldId="284"/>
            <ac:spMk id="2" creationId="{DB86669E-BD96-D32E-B9BA-7F8E7841B0C9}"/>
          </ac:spMkLst>
        </pc:spChg>
        <pc:spChg chg="mod">
          <ac:chgData name="Sreejith Rajan" userId="ec11bca0e4bee75f" providerId="LiveId" clId="{7B4F392D-EAB3-4CE7-903E-F84869825F47}" dt="2026-01-29T08:26:13.028" v="673" actId="20577"/>
          <ac:spMkLst>
            <pc:docMk/>
            <pc:sldMk cId="1078901978" sldId="284"/>
            <ac:spMk id="3" creationId="{694A62D9-96EA-6D70-E1BD-2206E6FA391A}"/>
          </ac:spMkLst>
        </pc:spChg>
      </pc:sldChg>
      <pc:sldChg chg="addSp delSp modSp new mod">
        <pc:chgData name="Sreejith Rajan" userId="ec11bca0e4bee75f" providerId="LiveId" clId="{7B4F392D-EAB3-4CE7-903E-F84869825F47}" dt="2026-01-29T08:31:47.847" v="819" actId="20577"/>
        <pc:sldMkLst>
          <pc:docMk/>
          <pc:sldMk cId="4118352869" sldId="285"/>
        </pc:sldMkLst>
        <pc:spChg chg="mod">
          <ac:chgData name="Sreejith Rajan" userId="ec11bca0e4bee75f" providerId="LiveId" clId="{7B4F392D-EAB3-4CE7-903E-F84869825F47}" dt="2026-01-29T08:26:29.235" v="688" actId="20577"/>
          <ac:spMkLst>
            <pc:docMk/>
            <pc:sldMk cId="4118352869" sldId="285"/>
            <ac:spMk id="2" creationId="{57EE5E69-DBB8-9A84-901B-F8902586ED84}"/>
          </ac:spMkLst>
        </pc:spChg>
        <pc:spChg chg="add del mod">
          <ac:chgData name="Sreejith Rajan" userId="ec11bca0e4bee75f" providerId="LiveId" clId="{7B4F392D-EAB3-4CE7-903E-F84869825F47}" dt="2026-01-29T08:31:47.847" v="819" actId="20577"/>
          <ac:spMkLst>
            <pc:docMk/>
            <pc:sldMk cId="4118352869" sldId="285"/>
            <ac:spMk id="3" creationId="{5207A0A3-2CAD-9B82-BB0A-D31121435AF1}"/>
          </ac:spMkLst>
        </pc:spChg>
        <pc:picChg chg="add mod">
          <ac:chgData name="Sreejith Rajan" userId="ec11bca0e4bee75f" providerId="LiveId" clId="{7B4F392D-EAB3-4CE7-903E-F84869825F47}" dt="2026-01-29T08:29:21.543" v="718" actId="1076"/>
          <ac:picMkLst>
            <pc:docMk/>
            <pc:sldMk cId="4118352869" sldId="285"/>
            <ac:picMk id="6" creationId="{FF939A5D-87AE-E08F-A0EB-2A792D733730}"/>
          </ac:picMkLst>
        </pc:picChg>
        <pc:picChg chg="add mod modCrop">
          <ac:chgData name="Sreejith Rajan" userId="ec11bca0e4bee75f" providerId="LiveId" clId="{7B4F392D-EAB3-4CE7-903E-F84869825F47}" dt="2026-01-29T08:30:23.703" v="726" actId="14100"/>
          <ac:picMkLst>
            <pc:docMk/>
            <pc:sldMk cId="4118352869" sldId="285"/>
            <ac:picMk id="8" creationId="{EEEEDC4D-FE28-2CFA-F1F5-328088FA27CA}"/>
          </ac:picMkLst>
        </pc:picChg>
      </pc:sldChg>
      <pc:sldChg chg="addSp delSp modSp new mod">
        <pc:chgData name="Sreejith Rajan" userId="ec11bca0e4bee75f" providerId="LiveId" clId="{7B4F392D-EAB3-4CE7-903E-F84869825F47}" dt="2026-01-29T09:28:57.892" v="850" actId="1076"/>
        <pc:sldMkLst>
          <pc:docMk/>
          <pc:sldMk cId="8252786" sldId="286"/>
        </pc:sldMkLst>
        <pc:spChg chg="mod">
          <ac:chgData name="Sreejith Rajan" userId="ec11bca0e4bee75f" providerId="LiveId" clId="{7B4F392D-EAB3-4CE7-903E-F84869825F47}" dt="2026-01-29T09:25:58.469" v="833" actId="20577"/>
          <ac:spMkLst>
            <pc:docMk/>
            <pc:sldMk cId="8252786" sldId="286"/>
            <ac:spMk id="2" creationId="{E1C181D6-A397-FF96-77EE-DF392A3CD488}"/>
          </ac:spMkLst>
        </pc:spChg>
        <pc:spChg chg="mod">
          <ac:chgData name="Sreejith Rajan" userId="ec11bca0e4bee75f" providerId="LiveId" clId="{7B4F392D-EAB3-4CE7-903E-F84869825F47}" dt="2026-01-29T09:26:43.747" v="841" actId="20577"/>
          <ac:spMkLst>
            <pc:docMk/>
            <pc:sldMk cId="8252786" sldId="286"/>
            <ac:spMk id="3" creationId="{BCE21B45-62C6-AF35-6F8F-4D1A75537E7E}"/>
          </ac:spMkLst>
        </pc:spChg>
        <pc:picChg chg="add mod modCrop">
          <ac:chgData name="Sreejith Rajan" userId="ec11bca0e4bee75f" providerId="LiveId" clId="{7B4F392D-EAB3-4CE7-903E-F84869825F47}" dt="2026-01-29T09:28:57.892" v="850" actId="1076"/>
          <ac:picMkLst>
            <pc:docMk/>
            <pc:sldMk cId="8252786" sldId="286"/>
            <ac:picMk id="5" creationId="{04FE6E30-ACFB-29A7-1C9E-5F230EC40A9F}"/>
          </ac:picMkLst>
        </pc:picChg>
      </pc:sldChg>
      <pc:sldChg chg="modSp new mod">
        <pc:chgData name="Sreejith Rajan" userId="ec11bca0e4bee75f" providerId="LiveId" clId="{7B4F392D-EAB3-4CE7-903E-F84869825F47}" dt="2026-01-29T09:32:16.136" v="963" actId="20577"/>
        <pc:sldMkLst>
          <pc:docMk/>
          <pc:sldMk cId="2061746392" sldId="287"/>
        </pc:sldMkLst>
        <pc:spChg chg="mod">
          <ac:chgData name="Sreejith Rajan" userId="ec11bca0e4bee75f" providerId="LiveId" clId="{7B4F392D-EAB3-4CE7-903E-F84869825F47}" dt="2026-01-29T09:29:12.335" v="867" actId="20577"/>
          <ac:spMkLst>
            <pc:docMk/>
            <pc:sldMk cId="2061746392" sldId="287"/>
            <ac:spMk id="2" creationId="{3FD7936A-0E49-A77C-2A51-375E04F88356}"/>
          </ac:spMkLst>
        </pc:spChg>
        <pc:spChg chg="mod">
          <ac:chgData name="Sreejith Rajan" userId="ec11bca0e4bee75f" providerId="LiveId" clId="{7B4F392D-EAB3-4CE7-903E-F84869825F47}" dt="2026-01-29T09:32:16.136" v="963" actId="20577"/>
          <ac:spMkLst>
            <pc:docMk/>
            <pc:sldMk cId="2061746392" sldId="287"/>
            <ac:spMk id="3" creationId="{D43D2F27-11CE-5CFC-B33B-5885F64A7D3A}"/>
          </ac:spMkLst>
        </pc:spChg>
      </pc:sldChg>
      <pc:sldChg chg="addSp modSp new mod">
        <pc:chgData name="Sreejith Rajan" userId="ec11bca0e4bee75f" providerId="LiveId" clId="{7B4F392D-EAB3-4CE7-903E-F84869825F47}" dt="2026-01-29T09:34:54.589" v="993" actId="1076"/>
        <pc:sldMkLst>
          <pc:docMk/>
          <pc:sldMk cId="3650375048" sldId="288"/>
        </pc:sldMkLst>
        <pc:spChg chg="mod">
          <ac:chgData name="Sreejith Rajan" userId="ec11bca0e4bee75f" providerId="LiveId" clId="{7B4F392D-EAB3-4CE7-903E-F84869825F47}" dt="2026-01-29T09:32:57.991" v="975" actId="20577"/>
          <ac:spMkLst>
            <pc:docMk/>
            <pc:sldMk cId="3650375048" sldId="288"/>
            <ac:spMk id="2" creationId="{BD28CB1F-A559-A303-4744-775851E22599}"/>
          </ac:spMkLst>
        </pc:spChg>
        <pc:spChg chg="mod">
          <ac:chgData name="Sreejith Rajan" userId="ec11bca0e4bee75f" providerId="LiveId" clId="{7B4F392D-EAB3-4CE7-903E-F84869825F47}" dt="2026-01-29T09:33:38.347" v="988" actId="20577"/>
          <ac:spMkLst>
            <pc:docMk/>
            <pc:sldMk cId="3650375048" sldId="288"/>
            <ac:spMk id="3" creationId="{F018D86A-87BE-3295-49A6-6F01471E0EF5}"/>
          </ac:spMkLst>
        </pc:spChg>
        <pc:picChg chg="add mod modCrop">
          <ac:chgData name="Sreejith Rajan" userId="ec11bca0e4bee75f" providerId="LiveId" clId="{7B4F392D-EAB3-4CE7-903E-F84869825F47}" dt="2026-01-29T09:34:54.589" v="993" actId="1076"/>
          <ac:picMkLst>
            <pc:docMk/>
            <pc:sldMk cId="3650375048" sldId="288"/>
            <ac:picMk id="5" creationId="{ED57B221-1DC5-044B-3A58-35E842DA1039}"/>
          </ac:picMkLst>
        </pc:picChg>
      </pc:sldChg>
      <pc:sldChg chg="addSp modSp new mod">
        <pc:chgData name="Sreejith Rajan" userId="ec11bca0e4bee75f" providerId="LiveId" clId="{7B4F392D-EAB3-4CE7-903E-F84869825F47}" dt="2026-01-29T09:36:48.392" v="1016" actId="1076"/>
        <pc:sldMkLst>
          <pc:docMk/>
          <pc:sldMk cId="3970158279" sldId="289"/>
        </pc:sldMkLst>
        <pc:spChg chg="mod">
          <ac:chgData name="Sreejith Rajan" userId="ec11bca0e4bee75f" providerId="LiveId" clId="{7B4F392D-EAB3-4CE7-903E-F84869825F47}" dt="2026-01-29T09:35:16.838" v="1006" actId="20577"/>
          <ac:spMkLst>
            <pc:docMk/>
            <pc:sldMk cId="3970158279" sldId="289"/>
            <ac:spMk id="2" creationId="{752AED4F-3E39-26B9-1F38-43039E149EFE}"/>
          </ac:spMkLst>
        </pc:spChg>
        <pc:spChg chg="mod">
          <ac:chgData name="Sreejith Rajan" userId="ec11bca0e4bee75f" providerId="LiveId" clId="{7B4F392D-EAB3-4CE7-903E-F84869825F47}" dt="2026-01-29T09:36:12.173" v="1011" actId="20577"/>
          <ac:spMkLst>
            <pc:docMk/>
            <pc:sldMk cId="3970158279" sldId="289"/>
            <ac:spMk id="3" creationId="{3267779D-E370-25AB-0F5B-2C280D780C6C}"/>
          </ac:spMkLst>
        </pc:spChg>
        <pc:picChg chg="add mod modCrop">
          <ac:chgData name="Sreejith Rajan" userId="ec11bca0e4bee75f" providerId="LiveId" clId="{7B4F392D-EAB3-4CE7-903E-F84869825F47}" dt="2026-01-29T09:36:48.392" v="1016" actId="1076"/>
          <ac:picMkLst>
            <pc:docMk/>
            <pc:sldMk cId="3970158279" sldId="289"/>
            <ac:picMk id="5" creationId="{8D7D7D97-C763-C1C7-0F38-192171BC4804}"/>
          </ac:picMkLst>
        </pc:picChg>
      </pc:sldChg>
      <pc:sldChg chg="addSp delSp modSp new mod">
        <pc:chgData name="Sreejith Rajan" userId="ec11bca0e4bee75f" providerId="LiveId" clId="{7B4F392D-EAB3-4CE7-903E-F84869825F47}" dt="2026-01-29T09:37:56.140" v="1038" actId="1076"/>
        <pc:sldMkLst>
          <pc:docMk/>
          <pc:sldMk cId="359768088" sldId="290"/>
        </pc:sldMkLst>
        <pc:spChg chg="mod">
          <ac:chgData name="Sreejith Rajan" userId="ec11bca0e4bee75f" providerId="LiveId" clId="{7B4F392D-EAB3-4CE7-903E-F84869825F47}" dt="2026-01-29T09:37:18.044" v="1031" actId="20577"/>
          <ac:spMkLst>
            <pc:docMk/>
            <pc:sldMk cId="359768088" sldId="290"/>
            <ac:spMk id="2" creationId="{3AA3F0BE-C8FB-20E5-8EE9-139CD235B75A}"/>
          </ac:spMkLst>
        </pc:spChg>
        <pc:graphicFrameChg chg="add mod modGraphic">
          <ac:chgData name="Sreejith Rajan" userId="ec11bca0e4bee75f" providerId="LiveId" clId="{7B4F392D-EAB3-4CE7-903E-F84869825F47}" dt="2026-01-29T09:37:56.140" v="1038" actId="1076"/>
          <ac:graphicFrameMkLst>
            <pc:docMk/>
            <pc:sldMk cId="359768088" sldId="290"/>
            <ac:graphicFrameMk id="4" creationId="{B32C0619-FD52-E358-B779-3AC6682B32DA}"/>
          </ac:graphicFrameMkLst>
        </pc:graphicFrameChg>
      </pc:sldChg>
      <pc:sldChg chg="modSp new mod">
        <pc:chgData name="Sreejith Rajan" userId="ec11bca0e4bee75f" providerId="LiveId" clId="{7B4F392D-EAB3-4CE7-903E-F84869825F47}" dt="2026-01-29T09:47:40.816" v="1347" actId="20577"/>
        <pc:sldMkLst>
          <pc:docMk/>
          <pc:sldMk cId="3485488711" sldId="291"/>
        </pc:sldMkLst>
        <pc:spChg chg="mod">
          <ac:chgData name="Sreejith Rajan" userId="ec11bca0e4bee75f" providerId="LiveId" clId="{7B4F392D-EAB3-4CE7-903E-F84869825F47}" dt="2026-01-29T09:39:35.521" v="1055" actId="20577"/>
          <ac:spMkLst>
            <pc:docMk/>
            <pc:sldMk cId="3485488711" sldId="291"/>
            <ac:spMk id="2" creationId="{422CC8AF-72C7-78E6-5DDE-EDAB30E54AC6}"/>
          </ac:spMkLst>
        </pc:spChg>
        <pc:spChg chg="mod">
          <ac:chgData name="Sreejith Rajan" userId="ec11bca0e4bee75f" providerId="LiveId" clId="{7B4F392D-EAB3-4CE7-903E-F84869825F47}" dt="2026-01-29T09:47:40.816" v="1347" actId="20577"/>
          <ac:spMkLst>
            <pc:docMk/>
            <pc:sldMk cId="3485488711" sldId="291"/>
            <ac:spMk id="3" creationId="{8616D05F-B51C-A5F8-851E-1C960A2D25D1}"/>
          </ac:spMkLst>
        </pc:spChg>
      </pc:sldChg>
      <pc:sldChg chg="modSp add mod ord">
        <pc:chgData name="Sreejith Rajan" userId="ec11bca0e4bee75f" providerId="LiveId" clId="{7B4F392D-EAB3-4CE7-903E-F84869825F47}" dt="2026-01-29T09:48:22.889" v="1356" actId="20577"/>
        <pc:sldMkLst>
          <pc:docMk/>
          <pc:sldMk cId="22085607" sldId="292"/>
        </pc:sldMkLst>
        <pc:spChg chg="mod">
          <ac:chgData name="Sreejith Rajan" userId="ec11bca0e4bee75f" providerId="LiveId" clId="{7B4F392D-EAB3-4CE7-903E-F84869825F47}" dt="2026-01-29T09:44:40.913" v="1240" actId="20577"/>
          <ac:spMkLst>
            <pc:docMk/>
            <pc:sldMk cId="22085607" sldId="292"/>
            <ac:spMk id="2" creationId="{C3B5DD5C-E89C-9928-7828-330493D6D747}"/>
          </ac:spMkLst>
        </pc:spChg>
        <pc:spChg chg="mod">
          <ac:chgData name="Sreejith Rajan" userId="ec11bca0e4bee75f" providerId="LiveId" clId="{7B4F392D-EAB3-4CE7-903E-F84869825F47}" dt="2026-01-29T09:48:22.889" v="1356" actId="20577"/>
          <ac:spMkLst>
            <pc:docMk/>
            <pc:sldMk cId="22085607" sldId="292"/>
            <ac:spMk id="3" creationId="{9ED32EAF-8AFD-86D2-3DB3-FF3F7AE648BB}"/>
          </ac:spMkLst>
        </pc:spChg>
      </pc:sldChg>
      <pc:sldChg chg="addSp modSp new mod">
        <pc:chgData name="Sreejith Rajan" userId="ec11bca0e4bee75f" providerId="LiveId" clId="{7B4F392D-EAB3-4CE7-903E-F84869825F47}" dt="2026-02-02T08:39:10.558" v="1622" actId="1076"/>
        <pc:sldMkLst>
          <pc:docMk/>
          <pc:sldMk cId="838514129" sldId="293"/>
        </pc:sldMkLst>
        <pc:spChg chg="mod">
          <ac:chgData name="Sreejith Rajan" userId="ec11bca0e4bee75f" providerId="LiveId" clId="{7B4F392D-EAB3-4CE7-903E-F84869825F47}" dt="2026-02-02T08:12:41.136" v="1372" actId="20577"/>
          <ac:spMkLst>
            <pc:docMk/>
            <pc:sldMk cId="838514129" sldId="293"/>
            <ac:spMk id="2" creationId="{B61DC38C-B935-CC0F-245B-0788725A1200}"/>
          </ac:spMkLst>
        </pc:spChg>
        <pc:spChg chg="mod">
          <ac:chgData name="Sreejith Rajan" userId="ec11bca0e4bee75f" providerId="LiveId" clId="{7B4F392D-EAB3-4CE7-903E-F84869825F47}" dt="2026-02-02T08:14:56.810" v="1382" actId="20577"/>
          <ac:spMkLst>
            <pc:docMk/>
            <pc:sldMk cId="838514129" sldId="293"/>
            <ac:spMk id="3" creationId="{02501693-791A-3B64-E8E0-30247C118106}"/>
          </ac:spMkLst>
        </pc:spChg>
        <pc:spChg chg="add mod">
          <ac:chgData name="Sreejith Rajan" userId="ec11bca0e4bee75f" providerId="LiveId" clId="{7B4F392D-EAB3-4CE7-903E-F84869825F47}" dt="2026-02-02T08:39:10.558" v="1622" actId="1076"/>
          <ac:spMkLst>
            <pc:docMk/>
            <pc:sldMk cId="838514129" sldId="293"/>
            <ac:spMk id="6" creationId="{63CE9AAE-9582-C11A-8D4A-677DF8791256}"/>
          </ac:spMkLst>
        </pc:spChg>
        <pc:picChg chg="add mod">
          <ac:chgData name="Sreejith Rajan" userId="ec11bca0e4bee75f" providerId="LiveId" clId="{7B4F392D-EAB3-4CE7-903E-F84869825F47}" dt="2026-02-02T08:39:00.744" v="1619" actId="1076"/>
          <ac:picMkLst>
            <pc:docMk/>
            <pc:sldMk cId="838514129" sldId="293"/>
            <ac:picMk id="5" creationId="{D5535780-FFB7-357D-C7F6-9893F0ACD0B0}"/>
          </ac:picMkLst>
        </pc:picChg>
      </pc:sldChg>
      <pc:sldChg chg="addSp delSp modSp new mod">
        <pc:chgData name="Sreejith Rajan" userId="ec11bca0e4bee75f" providerId="LiveId" clId="{7B4F392D-EAB3-4CE7-903E-F84869825F47}" dt="2026-02-02T08:35:14.191" v="1587" actId="20577"/>
        <pc:sldMkLst>
          <pc:docMk/>
          <pc:sldMk cId="1094232091" sldId="294"/>
        </pc:sldMkLst>
        <pc:spChg chg="mod">
          <ac:chgData name="Sreejith Rajan" userId="ec11bca0e4bee75f" providerId="LiveId" clId="{7B4F392D-EAB3-4CE7-903E-F84869825F47}" dt="2026-02-02T08:18:31.548" v="1425" actId="20577"/>
          <ac:spMkLst>
            <pc:docMk/>
            <pc:sldMk cId="1094232091" sldId="294"/>
            <ac:spMk id="2" creationId="{C3405D6E-FDB3-4C52-65D8-D1FD95D01AEF}"/>
          </ac:spMkLst>
        </pc:spChg>
        <pc:spChg chg="mod">
          <ac:chgData name="Sreejith Rajan" userId="ec11bca0e4bee75f" providerId="LiveId" clId="{7B4F392D-EAB3-4CE7-903E-F84869825F47}" dt="2026-02-02T08:35:14.191" v="1587" actId="20577"/>
          <ac:spMkLst>
            <pc:docMk/>
            <pc:sldMk cId="1094232091" sldId="294"/>
            <ac:spMk id="3" creationId="{86347F61-D9A1-06BA-2897-992480998344}"/>
          </ac:spMkLst>
        </pc:spChg>
        <pc:picChg chg="add mod">
          <ac:chgData name="Sreejith Rajan" userId="ec11bca0e4bee75f" providerId="LiveId" clId="{7B4F392D-EAB3-4CE7-903E-F84869825F47}" dt="2026-02-02T08:21:24.258" v="1465" actId="1076"/>
          <ac:picMkLst>
            <pc:docMk/>
            <pc:sldMk cId="1094232091" sldId="294"/>
            <ac:picMk id="7" creationId="{876E87A6-A21C-339D-E431-3311928BFA0E}"/>
          </ac:picMkLst>
        </pc:picChg>
      </pc:sldChg>
      <pc:sldChg chg="addSp modSp new mod">
        <pc:chgData name="Sreejith Rajan" userId="ec11bca0e4bee75f" providerId="LiveId" clId="{7B4F392D-EAB3-4CE7-903E-F84869825F47}" dt="2026-02-02T08:25:09.606" v="1502" actId="1076"/>
        <pc:sldMkLst>
          <pc:docMk/>
          <pc:sldMk cId="312179180" sldId="295"/>
        </pc:sldMkLst>
        <pc:spChg chg="mod">
          <ac:chgData name="Sreejith Rajan" userId="ec11bca0e4bee75f" providerId="LiveId" clId="{7B4F392D-EAB3-4CE7-903E-F84869825F47}" dt="2026-02-02T08:22:37.208" v="1481" actId="20577"/>
          <ac:spMkLst>
            <pc:docMk/>
            <pc:sldMk cId="312179180" sldId="295"/>
            <ac:spMk id="2" creationId="{14BAB176-CC97-CA7D-02E0-16695859D1CA}"/>
          </ac:spMkLst>
        </pc:spChg>
        <pc:spChg chg="mod">
          <ac:chgData name="Sreejith Rajan" userId="ec11bca0e4bee75f" providerId="LiveId" clId="{7B4F392D-EAB3-4CE7-903E-F84869825F47}" dt="2026-02-02T08:24:06.329" v="1498" actId="20577"/>
          <ac:spMkLst>
            <pc:docMk/>
            <pc:sldMk cId="312179180" sldId="295"/>
            <ac:spMk id="3" creationId="{94604663-0B0E-EF63-DB36-2558778FA607}"/>
          </ac:spMkLst>
        </pc:spChg>
        <pc:picChg chg="add mod">
          <ac:chgData name="Sreejith Rajan" userId="ec11bca0e4bee75f" providerId="LiveId" clId="{7B4F392D-EAB3-4CE7-903E-F84869825F47}" dt="2026-02-02T08:25:09.606" v="1502" actId="1076"/>
          <ac:picMkLst>
            <pc:docMk/>
            <pc:sldMk cId="312179180" sldId="295"/>
            <ac:picMk id="5" creationId="{0666F5A8-0AE5-47A7-55C1-10A1985273D5}"/>
          </ac:picMkLst>
        </pc:picChg>
      </pc:sldChg>
      <pc:sldChg chg="addSp delSp modSp new mod">
        <pc:chgData name="Sreejith Rajan" userId="ec11bca0e4bee75f" providerId="LiveId" clId="{7B4F392D-EAB3-4CE7-903E-F84869825F47}" dt="2026-02-02T08:29:48.696" v="1521"/>
        <pc:sldMkLst>
          <pc:docMk/>
          <pc:sldMk cId="484128902" sldId="296"/>
        </pc:sldMkLst>
        <pc:spChg chg="add mod">
          <ac:chgData name="Sreejith Rajan" userId="ec11bca0e4bee75f" providerId="LiveId" clId="{7B4F392D-EAB3-4CE7-903E-F84869825F47}" dt="2026-02-02T08:29:21.246" v="1517" actId="14100"/>
          <ac:spMkLst>
            <pc:docMk/>
            <pc:sldMk cId="484128902" sldId="296"/>
            <ac:spMk id="8" creationId="{BFCF2B5D-EDD6-7E60-9DA7-39D256E54F55}"/>
          </ac:spMkLst>
        </pc:spChg>
        <pc:spChg chg="add mod">
          <ac:chgData name="Sreejith Rajan" userId="ec11bca0e4bee75f" providerId="LiveId" clId="{7B4F392D-EAB3-4CE7-903E-F84869825F47}" dt="2026-02-02T08:29:48.696" v="1521"/>
          <ac:spMkLst>
            <pc:docMk/>
            <pc:sldMk cId="484128902" sldId="296"/>
            <ac:spMk id="9" creationId="{16AC3D22-2D9E-8772-D549-10D20618FB07}"/>
          </ac:spMkLst>
        </pc:spChg>
        <pc:picChg chg="add mod ord">
          <ac:chgData name="Sreejith Rajan" userId="ec11bca0e4bee75f" providerId="LiveId" clId="{7B4F392D-EAB3-4CE7-903E-F84869825F47}" dt="2026-02-02T08:25:48.181" v="1506" actId="1076"/>
          <ac:picMkLst>
            <pc:docMk/>
            <pc:sldMk cId="484128902" sldId="296"/>
            <ac:picMk id="5" creationId="{C62074D3-2129-3E96-0B2D-F443D3BA9E88}"/>
          </ac:picMkLst>
        </pc:picChg>
        <pc:picChg chg="add mod">
          <ac:chgData name="Sreejith Rajan" userId="ec11bca0e4bee75f" providerId="LiveId" clId="{7B4F392D-EAB3-4CE7-903E-F84869825F47}" dt="2026-02-02T08:26:30.358" v="1511" actId="14100"/>
          <ac:picMkLst>
            <pc:docMk/>
            <pc:sldMk cId="484128902" sldId="296"/>
            <ac:picMk id="7" creationId="{4533A4B4-E02A-2AE0-0D6D-86E97CEC24D7}"/>
          </ac:picMkLst>
        </pc:picChg>
      </pc:sldChg>
      <pc:sldChg chg="addSp delSp modSp new mod">
        <pc:chgData name="Sreejith Rajan" userId="ec11bca0e4bee75f" providerId="LiveId" clId="{7B4F392D-EAB3-4CE7-903E-F84869825F47}" dt="2026-02-04T13:28:34.480" v="2087" actId="14100"/>
        <pc:sldMkLst>
          <pc:docMk/>
          <pc:sldMk cId="829793420" sldId="297"/>
        </pc:sldMkLst>
        <pc:spChg chg="mod">
          <ac:chgData name="Sreejith Rajan" userId="ec11bca0e4bee75f" providerId="LiveId" clId="{7B4F392D-EAB3-4CE7-903E-F84869825F47}" dt="2026-02-02T08:30:43.893" v="1548" actId="20577"/>
          <ac:spMkLst>
            <pc:docMk/>
            <pc:sldMk cId="829793420" sldId="297"/>
            <ac:spMk id="2" creationId="{014A04CF-15C4-8330-6BA3-B4FFA15F0EA5}"/>
          </ac:spMkLst>
        </pc:spChg>
        <pc:spChg chg="add mod">
          <ac:chgData name="Sreejith Rajan" userId="ec11bca0e4bee75f" providerId="LiveId" clId="{7B4F392D-EAB3-4CE7-903E-F84869825F47}" dt="2026-02-02T08:32:19.085" v="1555" actId="1076"/>
          <ac:spMkLst>
            <pc:docMk/>
            <pc:sldMk cId="829793420" sldId="297"/>
            <ac:spMk id="7" creationId="{79A87CA1-23AE-49E7-3500-81008DB9341B}"/>
          </ac:spMkLst>
        </pc:spChg>
        <pc:picChg chg="add mod ord">
          <ac:chgData name="Sreejith Rajan" userId="ec11bca0e4bee75f" providerId="LiveId" clId="{7B4F392D-EAB3-4CE7-903E-F84869825F47}" dt="2026-02-04T13:28:34.480" v="2087" actId="14100"/>
          <ac:picMkLst>
            <pc:docMk/>
            <pc:sldMk cId="829793420" sldId="297"/>
            <ac:picMk id="5" creationId="{31545EA1-E64A-0739-FC05-006BD7D35D69}"/>
          </ac:picMkLst>
        </pc:picChg>
      </pc:sldChg>
      <pc:sldChg chg="modSp new mod">
        <pc:chgData name="Sreejith Rajan" userId="ec11bca0e4bee75f" providerId="LiveId" clId="{7B4F392D-EAB3-4CE7-903E-F84869825F47}" dt="2026-02-03T10:48:56.806" v="1673" actId="5793"/>
        <pc:sldMkLst>
          <pc:docMk/>
          <pc:sldMk cId="2629671684" sldId="298"/>
        </pc:sldMkLst>
        <pc:spChg chg="mod">
          <ac:chgData name="Sreejith Rajan" userId="ec11bca0e4bee75f" providerId="LiveId" clId="{7B4F392D-EAB3-4CE7-903E-F84869825F47}" dt="2026-02-02T09:44:37.829" v="1641" actId="20577"/>
          <ac:spMkLst>
            <pc:docMk/>
            <pc:sldMk cId="2629671684" sldId="298"/>
            <ac:spMk id="2" creationId="{6120A8E8-A9A6-3874-A43B-0D8B9F0E21C1}"/>
          </ac:spMkLst>
        </pc:spChg>
        <pc:spChg chg="mod">
          <ac:chgData name="Sreejith Rajan" userId="ec11bca0e4bee75f" providerId="LiveId" clId="{7B4F392D-EAB3-4CE7-903E-F84869825F47}" dt="2026-02-03T10:48:56.806" v="1673" actId="5793"/>
          <ac:spMkLst>
            <pc:docMk/>
            <pc:sldMk cId="2629671684" sldId="298"/>
            <ac:spMk id="3" creationId="{CD899691-4739-5679-D451-0C66FE06F942}"/>
          </ac:spMkLst>
        </pc:spChg>
      </pc:sldChg>
      <pc:sldChg chg="modSp new mod">
        <pc:chgData name="Sreejith Rajan" userId="ec11bca0e4bee75f" providerId="LiveId" clId="{7B4F392D-EAB3-4CE7-903E-F84869825F47}" dt="2026-02-03T10:52:44.445" v="1724"/>
        <pc:sldMkLst>
          <pc:docMk/>
          <pc:sldMk cId="3289453992" sldId="299"/>
        </pc:sldMkLst>
        <pc:spChg chg="mod">
          <ac:chgData name="Sreejith Rajan" userId="ec11bca0e4bee75f" providerId="LiveId" clId="{7B4F392D-EAB3-4CE7-903E-F84869825F47}" dt="2026-02-03T10:49:18.055" v="1723" actId="20577"/>
          <ac:spMkLst>
            <pc:docMk/>
            <pc:sldMk cId="3289453992" sldId="299"/>
            <ac:spMk id="2" creationId="{582BD62D-958D-F163-2631-5C8C63951B71}"/>
          </ac:spMkLst>
        </pc:spChg>
        <pc:spChg chg="mod">
          <ac:chgData name="Sreejith Rajan" userId="ec11bca0e4bee75f" providerId="LiveId" clId="{7B4F392D-EAB3-4CE7-903E-F84869825F47}" dt="2026-02-03T10:52:44.445" v="1724"/>
          <ac:spMkLst>
            <pc:docMk/>
            <pc:sldMk cId="3289453992" sldId="299"/>
            <ac:spMk id="3" creationId="{CBAB42D1-DAEE-8C6D-BD98-CB21421431A1}"/>
          </ac:spMkLst>
        </pc:spChg>
      </pc:sldChg>
      <pc:sldChg chg="modSp new mod">
        <pc:chgData name="Sreejith Rajan" userId="ec11bca0e4bee75f" providerId="LiveId" clId="{7B4F392D-EAB3-4CE7-903E-F84869825F47}" dt="2026-02-04T08:01:20.539" v="1758" actId="20577"/>
        <pc:sldMkLst>
          <pc:docMk/>
          <pc:sldMk cId="3893374817" sldId="300"/>
        </pc:sldMkLst>
        <pc:spChg chg="mod">
          <ac:chgData name="Sreejith Rajan" userId="ec11bca0e4bee75f" providerId="LiveId" clId="{7B4F392D-EAB3-4CE7-903E-F84869825F47}" dt="2026-02-04T08:00:14.226" v="1744" actId="313"/>
          <ac:spMkLst>
            <pc:docMk/>
            <pc:sldMk cId="3893374817" sldId="300"/>
            <ac:spMk id="2" creationId="{D90974F0-49AF-B5F3-15D4-6DB4BC005D9C}"/>
          </ac:spMkLst>
        </pc:spChg>
        <pc:spChg chg="mod">
          <ac:chgData name="Sreejith Rajan" userId="ec11bca0e4bee75f" providerId="LiveId" clId="{7B4F392D-EAB3-4CE7-903E-F84869825F47}" dt="2026-02-04T08:01:20.539" v="1758" actId="20577"/>
          <ac:spMkLst>
            <pc:docMk/>
            <pc:sldMk cId="3893374817" sldId="300"/>
            <ac:spMk id="3" creationId="{432D0774-65CF-4311-71F9-4CD9F11B49F0}"/>
          </ac:spMkLst>
        </pc:spChg>
      </pc:sldChg>
      <pc:sldChg chg="addSp delSp modSp new mod">
        <pc:chgData name="Sreejith Rajan" userId="ec11bca0e4bee75f" providerId="LiveId" clId="{7B4F392D-EAB3-4CE7-903E-F84869825F47}" dt="2026-02-04T08:02:37.357" v="1810" actId="313"/>
        <pc:sldMkLst>
          <pc:docMk/>
          <pc:sldMk cId="3334913749" sldId="301"/>
        </pc:sldMkLst>
        <pc:spChg chg="mod">
          <ac:chgData name="Sreejith Rajan" userId="ec11bca0e4bee75f" providerId="LiveId" clId="{7B4F392D-EAB3-4CE7-903E-F84869825F47}" dt="2026-02-04T08:02:37.357" v="1810" actId="313"/>
          <ac:spMkLst>
            <pc:docMk/>
            <pc:sldMk cId="3334913749" sldId="301"/>
            <ac:spMk id="2" creationId="{BE8788E4-A615-A1E5-C2CA-1C698CE7F2A5}"/>
          </ac:spMkLst>
        </pc:spChg>
        <pc:spChg chg="add del mod">
          <ac:chgData name="Sreejith Rajan" userId="ec11bca0e4bee75f" providerId="LiveId" clId="{7B4F392D-EAB3-4CE7-903E-F84869825F47}" dt="2026-02-04T08:02:33.791" v="1809" actId="20577"/>
          <ac:spMkLst>
            <pc:docMk/>
            <pc:sldMk cId="3334913749" sldId="301"/>
            <ac:spMk id="3" creationId="{309CAF0D-023E-E52D-0119-3AB14773DA08}"/>
          </ac:spMkLst>
        </pc:spChg>
        <pc:spChg chg="add mod">
          <ac:chgData name="Sreejith Rajan" userId="ec11bca0e4bee75f" providerId="LiveId" clId="{7B4F392D-EAB3-4CE7-903E-F84869825F47}" dt="2026-02-04T08:02:28.355" v="1806"/>
          <ac:spMkLst>
            <pc:docMk/>
            <pc:sldMk cId="3334913749" sldId="301"/>
            <ac:spMk id="4" creationId="{DA53EA27-9C0B-5C2F-1FD3-55AA414A31F6}"/>
          </ac:spMkLst>
        </pc:spChg>
      </pc:sldChg>
      <pc:sldChg chg="addSp modSp new mod">
        <pc:chgData name="Sreejith Rajan" userId="ec11bca0e4bee75f" providerId="LiveId" clId="{7B4F392D-EAB3-4CE7-903E-F84869825F47}" dt="2026-02-04T08:09:52.268" v="1902" actId="1076"/>
        <pc:sldMkLst>
          <pc:docMk/>
          <pc:sldMk cId="1197431595" sldId="302"/>
        </pc:sldMkLst>
        <pc:spChg chg="mod">
          <ac:chgData name="Sreejith Rajan" userId="ec11bca0e4bee75f" providerId="LiveId" clId="{7B4F392D-EAB3-4CE7-903E-F84869825F47}" dt="2026-02-04T08:03:25.470" v="1863" actId="20577"/>
          <ac:spMkLst>
            <pc:docMk/>
            <pc:sldMk cId="1197431595" sldId="302"/>
            <ac:spMk id="2" creationId="{DD88D976-5086-D2BF-6825-295F227AA746}"/>
          </ac:spMkLst>
        </pc:spChg>
        <pc:spChg chg="mod">
          <ac:chgData name="Sreejith Rajan" userId="ec11bca0e4bee75f" providerId="LiveId" clId="{7B4F392D-EAB3-4CE7-903E-F84869825F47}" dt="2026-02-04T08:09:17.692" v="1896" actId="20577"/>
          <ac:spMkLst>
            <pc:docMk/>
            <pc:sldMk cId="1197431595" sldId="302"/>
            <ac:spMk id="3" creationId="{A32B5F8E-24F7-750E-2E5C-E1D94D5F8747}"/>
          </ac:spMkLst>
        </pc:spChg>
        <pc:picChg chg="add mod modCrop">
          <ac:chgData name="Sreejith Rajan" userId="ec11bca0e4bee75f" providerId="LiveId" clId="{7B4F392D-EAB3-4CE7-903E-F84869825F47}" dt="2026-02-04T08:09:52.268" v="1902" actId="1076"/>
          <ac:picMkLst>
            <pc:docMk/>
            <pc:sldMk cId="1197431595" sldId="302"/>
            <ac:picMk id="5" creationId="{A0779B55-445D-CD23-8EA0-E1EC2B42053A}"/>
          </ac:picMkLst>
        </pc:picChg>
      </pc:sldChg>
      <pc:sldChg chg="addSp modSp new mod">
        <pc:chgData name="Sreejith Rajan" userId="ec11bca0e4bee75f" providerId="LiveId" clId="{7B4F392D-EAB3-4CE7-903E-F84869825F47}" dt="2026-02-04T08:12:08.308" v="1920" actId="1076"/>
        <pc:sldMkLst>
          <pc:docMk/>
          <pc:sldMk cId="4041791266" sldId="303"/>
        </pc:sldMkLst>
        <pc:spChg chg="mod">
          <ac:chgData name="Sreejith Rajan" userId="ec11bca0e4bee75f" providerId="LiveId" clId="{7B4F392D-EAB3-4CE7-903E-F84869825F47}" dt="2026-02-04T08:10:32.022" v="1907" actId="20577"/>
          <ac:spMkLst>
            <pc:docMk/>
            <pc:sldMk cId="4041791266" sldId="303"/>
            <ac:spMk id="2" creationId="{2369565F-07A2-DDD1-A9A5-976AD67016A3}"/>
          </ac:spMkLst>
        </pc:spChg>
        <pc:spChg chg="mod">
          <ac:chgData name="Sreejith Rajan" userId="ec11bca0e4bee75f" providerId="LiveId" clId="{7B4F392D-EAB3-4CE7-903E-F84869825F47}" dt="2026-02-04T08:11:39.991" v="1914" actId="15"/>
          <ac:spMkLst>
            <pc:docMk/>
            <pc:sldMk cId="4041791266" sldId="303"/>
            <ac:spMk id="3" creationId="{480003C2-9977-BF7E-6A1B-501DA18DFC13}"/>
          </ac:spMkLst>
        </pc:spChg>
        <pc:picChg chg="add mod">
          <ac:chgData name="Sreejith Rajan" userId="ec11bca0e4bee75f" providerId="LiveId" clId="{7B4F392D-EAB3-4CE7-903E-F84869825F47}" dt="2026-02-04T08:12:08.308" v="1920" actId="1076"/>
          <ac:picMkLst>
            <pc:docMk/>
            <pc:sldMk cId="4041791266" sldId="303"/>
            <ac:picMk id="5" creationId="{EBE5B9B3-2838-B52D-869B-F75F943FD18A}"/>
          </ac:picMkLst>
        </pc:picChg>
      </pc:sldChg>
      <pc:sldChg chg="addSp modSp new mod">
        <pc:chgData name="Sreejith Rajan" userId="ec11bca0e4bee75f" providerId="LiveId" clId="{7B4F392D-EAB3-4CE7-903E-F84869825F47}" dt="2026-02-04T08:16:58.842" v="1937" actId="1076"/>
        <pc:sldMkLst>
          <pc:docMk/>
          <pc:sldMk cId="3059473869" sldId="304"/>
        </pc:sldMkLst>
        <pc:spChg chg="mod">
          <ac:chgData name="Sreejith Rajan" userId="ec11bca0e4bee75f" providerId="LiveId" clId="{7B4F392D-EAB3-4CE7-903E-F84869825F47}" dt="2026-02-04T08:12:32.430" v="1922"/>
          <ac:spMkLst>
            <pc:docMk/>
            <pc:sldMk cId="3059473869" sldId="304"/>
            <ac:spMk id="2" creationId="{696FB79E-8173-F714-FF90-05E94194C277}"/>
          </ac:spMkLst>
        </pc:spChg>
        <pc:spChg chg="mod">
          <ac:chgData name="Sreejith Rajan" userId="ec11bca0e4bee75f" providerId="LiveId" clId="{7B4F392D-EAB3-4CE7-903E-F84869825F47}" dt="2026-02-04T08:16:23.132" v="1931" actId="20577"/>
          <ac:spMkLst>
            <pc:docMk/>
            <pc:sldMk cId="3059473869" sldId="304"/>
            <ac:spMk id="3" creationId="{7546057B-3E11-A018-98D4-CA6F418A6B02}"/>
          </ac:spMkLst>
        </pc:spChg>
        <pc:picChg chg="add mod modCrop">
          <ac:chgData name="Sreejith Rajan" userId="ec11bca0e4bee75f" providerId="LiveId" clId="{7B4F392D-EAB3-4CE7-903E-F84869825F47}" dt="2026-02-04T08:16:58.842" v="1937" actId="1076"/>
          <ac:picMkLst>
            <pc:docMk/>
            <pc:sldMk cId="3059473869" sldId="304"/>
            <ac:picMk id="5" creationId="{950E3F82-0428-559C-DDAA-B1A4F1218368}"/>
          </ac:picMkLst>
        </pc:picChg>
      </pc:sldChg>
      <pc:sldChg chg="addSp delSp modSp new mod">
        <pc:chgData name="Sreejith Rajan" userId="ec11bca0e4bee75f" providerId="LiveId" clId="{7B4F392D-EAB3-4CE7-903E-F84869825F47}" dt="2026-02-04T13:28:11.011" v="2084" actId="14100"/>
        <pc:sldMkLst>
          <pc:docMk/>
          <pc:sldMk cId="2095788429" sldId="305"/>
        </pc:sldMkLst>
        <pc:spChg chg="mod">
          <ac:chgData name="Sreejith Rajan" userId="ec11bca0e4bee75f" providerId="LiveId" clId="{7B4F392D-EAB3-4CE7-903E-F84869825F47}" dt="2026-02-04T08:17:24.125" v="1939"/>
          <ac:spMkLst>
            <pc:docMk/>
            <pc:sldMk cId="2095788429" sldId="305"/>
            <ac:spMk id="2" creationId="{E781B9F9-C351-3BD7-4C68-67E36F4DBDFD}"/>
          </ac:spMkLst>
        </pc:spChg>
        <pc:spChg chg="mod">
          <ac:chgData name="Sreejith Rajan" userId="ec11bca0e4bee75f" providerId="LiveId" clId="{7B4F392D-EAB3-4CE7-903E-F84869825F47}" dt="2026-02-04T08:21:01.309" v="1960" actId="1076"/>
          <ac:spMkLst>
            <pc:docMk/>
            <pc:sldMk cId="2095788429" sldId="305"/>
            <ac:spMk id="3" creationId="{2341FA90-BDFE-6883-EB51-B6D59B289983}"/>
          </ac:spMkLst>
        </pc:spChg>
        <pc:picChg chg="add del mod">
          <ac:chgData name="Sreejith Rajan" userId="ec11bca0e4bee75f" providerId="LiveId" clId="{7B4F392D-EAB3-4CE7-903E-F84869825F47}" dt="2026-02-04T08:19:53.121" v="1958" actId="931"/>
          <ac:picMkLst>
            <pc:docMk/>
            <pc:sldMk cId="2095788429" sldId="305"/>
            <ac:picMk id="5" creationId="{FE33DC65-3231-2E98-4585-D05E6FB71D60}"/>
          </ac:picMkLst>
        </pc:picChg>
        <pc:picChg chg="add del mod">
          <ac:chgData name="Sreejith Rajan" userId="ec11bca0e4bee75f" providerId="LiveId" clId="{7B4F392D-EAB3-4CE7-903E-F84869825F47}" dt="2026-02-04T08:21:09.857" v="1963" actId="478"/>
          <ac:picMkLst>
            <pc:docMk/>
            <pc:sldMk cId="2095788429" sldId="305"/>
            <ac:picMk id="7" creationId="{FDA89AC9-8C2B-7479-F410-FA661AB5A1E4}"/>
          </ac:picMkLst>
        </pc:picChg>
        <pc:picChg chg="add mod">
          <ac:chgData name="Sreejith Rajan" userId="ec11bca0e4bee75f" providerId="LiveId" clId="{7B4F392D-EAB3-4CE7-903E-F84869825F47}" dt="2026-02-04T13:28:11.011" v="2084" actId="14100"/>
          <ac:picMkLst>
            <pc:docMk/>
            <pc:sldMk cId="2095788429" sldId="305"/>
            <ac:picMk id="9" creationId="{57399A93-F7C2-2DCF-8E09-1B3B9E6815C7}"/>
          </ac:picMkLst>
        </pc:picChg>
      </pc:sldChg>
      <pc:sldChg chg="modSp new mod">
        <pc:chgData name="Sreejith Rajan" userId="ec11bca0e4bee75f" providerId="LiveId" clId="{7B4F392D-EAB3-4CE7-903E-F84869825F47}" dt="2026-02-04T08:25:54.633" v="1985" actId="15"/>
        <pc:sldMkLst>
          <pc:docMk/>
          <pc:sldMk cId="4198985954" sldId="306"/>
        </pc:sldMkLst>
        <pc:spChg chg="mod">
          <ac:chgData name="Sreejith Rajan" userId="ec11bca0e4bee75f" providerId="LiveId" clId="{7B4F392D-EAB3-4CE7-903E-F84869825F47}" dt="2026-02-04T08:24:58.287" v="1982" actId="20577"/>
          <ac:spMkLst>
            <pc:docMk/>
            <pc:sldMk cId="4198985954" sldId="306"/>
            <ac:spMk id="2" creationId="{115364C5-6CFB-A19B-37DA-657BC0A2D974}"/>
          </ac:spMkLst>
        </pc:spChg>
        <pc:spChg chg="mod">
          <ac:chgData name="Sreejith Rajan" userId="ec11bca0e4bee75f" providerId="LiveId" clId="{7B4F392D-EAB3-4CE7-903E-F84869825F47}" dt="2026-02-04T08:25:54.633" v="1985" actId="15"/>
          <ac:spMkLst>
            <pc:docMk/>
            <pc:sldMk cId="4198985954" sldId="306"/>
            <ac:spMk id="3" creationId="{6373E2E1-8EA1-AC04-C0C4-97E457BC33FE}"/>
          </ac:spMkLst>
        </pc:spChg>
      </pc:sldChg>
      <pc:sldChg chg="addSp modSp new mod">
        <pc:chgData name="Sreejith Rajan" userId="ec11bca0e4bee75f" providerId="LiveId" clId="{7B4F392D-EAB3-4CE7-903E-F84869825F47}" dt="2026-02-04T08:42:47.844" v="2082" actId="1076"/>
        <pc:sldMkLst>
          <pc:docMk/>
          <pc:sldMk cId="2049320460" sldId="307"/>
        </pc:sldMkLst>
        <pc:spChg chg="mod">
          <ac:chgData name="Sreejith Rajan" userId="ec11bca0e4bee75f" providerId="LiveId" clId="{7B4F392D-EAB3-4CE7-903E-F84869825F47}" dt="2026-02-04T08:26:21.088" v="2008" actId="20577"/>
          <ac:spMkLst>
            <pc:docMk/>
            <pc:sldMk cId="2049320460" sldId="307"/>
            <ac:spMk id="2" creationId="{14EAA839-3351-3EAE-517B-FC1AC640901A}"/>
          </ac:spMkLst>
        </pc:spChg>
        <pc:spChg chg="mod">
          <ac:chgData name="Sreejith Rajan" userId="ec11bca0e4bee75f" providerId="LiveId" clId="{7B4F392D-EAB3-4CE7-903E-F84869825F47}" dt="2026-02-04T08:31:02.311" v="2075" actId="20577"/>
          <ac:spMkLst>
            <pc:docMk/>
            <pc:sldMk cId="2049320460" sldId="307"/>
            <ac:spMk id="3" creationId="{ABB37113-BEEE-4F38-0352-37221E9A6CB2}"/>
          </ac:spMkLst>
        </pc:spChg>
        <pc:picChg chg="add mod">
          <ac:chgData name="Sreejith Rajan" userId="ec11bca0e4bee75f" providerId="LiveId" clId="{7B4F392D-EAB3-4CE7-903E-F84869825F47}" dt="2026-02-04T08:42:47.844" v="2082" actId="1076"/>
          <ac:picMkLst>
            <pc:docMk/>
            <pc:sldMk cId="2049320460" sldId="307"/>
            <ac:picMk id="5" creationId="{738460E8-2D5F-EDDD-DEA6-242F2367B7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2/17/2026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2/17/2026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photographylife.com/what-is-aperture-in-photograp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rlabs.com/telecentric-lenses-tutorial?tabName=Telecentric%2520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 – Module 1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Dr. Sreejith Rajan			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669E-BD96-D32E-B9BA-7F8E7841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Optics for Spherical Mirrors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62D9-96EA-6D70-E1BD-2206E6FA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Concave and Convex mirrors are the simplest examples of spherical mirrors.</a:t>
            </a:r>
          </a:p>
          <a:p>
            <a:r>
              <a:rPr lang="en-IN" dirty="0"/>
              <a:t> Spherical mirrors can be considered as </a:t>
            </a:r>
            <a:r>
              <a:rPr lang="en-US" dirty="0"/>
              <a:t>many tiny plane mirrors placed side by side.</a:t>
            </a:r>
          </a:p>
          <a:p>
            <a:r>
              <a:rPr lang="en-US" dirty="0"/>
              <a:t>A normal is drawn along the radius of curvature</a:t>
            </a:r>
          </a:p>
          <a:p>
            <a:r>
              <a:rPr lang="en-US" dirty="0"/>
              <a:t>Reflection happens with respect to this normal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89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5E69-DBB8-9A84-901B-F890258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0A3-2CAD-9B82-BB0A-D3112143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Incident ray strikes the mirror at point P.</a:t>
            </a:r>
          </a:p>
          <a:p>
            <a:r>
              <a:rPr lang="en-US" dirty="0"/>
              <a:t>Normal is drawn through the </a:t>
            </a:r>
            <a:r>
              <a:rPr lang="en-US" dirty="0" err="1"/>
              <a:t>centre</a:t>
            </a:r>
            <a:r>
              <a:rPr lang="en-US" dirty="0"/>
              <a:t> of curvature (C).</a:t>
            </a:r>
          </a:p>
          <a:p>
            <a:r>
              <a:rPr lang="en-US" dirty="0"/>
              <a:t>Reflected ray makes an equal angle with the normal.</a:t>
            </a:r>
          </a:p>
          <a:p>
            <a:r>
              <a:rPr lang="en-US" dirty="0"/>
              <a:t>Multiple reflected rays converge to the focus.</a:t>
            </a:r>
          </a:p>
          <a:p>
            <a:r>
              <a:rPr lang="en-US" dirty="0"/>
              <a:t>Golden rule for mirrors: Angle of incidence(</a:t>
            </a:r>
            <a:r>
              <a:rPr lang="en-US" dirty="0" err="1"/>
              <a:t>i</a:t>
            </a:r>
            <a:r>
              <a:rPr lang="en-US" dirty="0"/>
              <a:t>) = Angle of </a:t>
            </a:r>
          </a:p>
          <a:p>
            <a:pPr marL="0" indent="0">
              <a:buNone/>
            </a:pPr>
            <a:r>
              <a:rPr lang="en-US" dirty="0"/>
              <a:t>    Reflection (r)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39A5D-87AE-E08F-A0EB-2A792D73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20688"/>
            <a:ext cx="3888432" cy="2674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EDC4D-FE28-2CFA-F1F5-328088FA2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1" t="3801" r="18492" b="12201"/>
          <a:stretch>
            <a:fillRect/>
          </a:stretch>
        </p:blipFill>
        <p:spPr>
          <a:xfrm>
            <a:off x="7962546" y="3295085"/>
            <a:ext cx="3888432" cy="3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81D6-A397-FF96-77EE-DF392A3C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1B45-62C6-AF35-6F8F-4D1A755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Incident ray hits curved surface</a:t>
            </a:r>
          </a:p>
          <a:p>
            <a:r>
              <a:rPr lang="en-IN" dirty="0"/>
              <a:t>Normal again passes through centre of curvature</a:t>
            </a:r>
          </a:p>
          <a:p>
            <a:r>
              <a:rPr lang="en-IN" dirty="0"/>
              <a:t>Reflection obeys 𝑖=𝑟</a:t>
            </a:r>
          </a:p>
          <a:p>
            <a:r>
              <a:rPr lang="en-IN" dirty="0"/>
              <a:t>Reflected rays diverge</a:t>
            </a:r>
          </a:p>
          <a:p>
            <a:r>
              <a:rPr lang="en-IN" dirty="0"/>
              <a:t>Extensions meet at a virtual focus behind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6E30-ACFB-29A7-1C9E-5F230EC40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9" b="2751"/>
          <a:stretch>
            <a:fillRect/>
          </a:stretch>
        </p:blipFill>
        <p:spPr>
          <a:xfrm>
            <a:off x="7824192" y="1600200"/>
            <a:ext cx="390877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8AF-72C7-78E6-5DDE-EDAB30E5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Mirror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 err="1"/>
                  <a:t>Spcial</a:t>
                </a:r>
                <a:r>
                  <a:rPr lang="en-IN" dirty="0"/>
                  <a:t> Relation 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, where R =Radius of curvature of the mirror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8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936A-0E49-A77C-2A51-375E04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Spherical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2F27-11CE-5CFC-B33B-5885F64A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Lenses Obey Snell’s law of refraction</a:t>
            </a:r>
          </a:p>
          <a:p>
            <a:r>
              <a:rPr lang="en-IN" dirty="0"/>
              <a:t>n</a:t>
            </a:r>
            <a:r>
              <a:rPr lang="en-IN" baseline="-25000" dirty="0"/>
              <a:t>1</a:t>
            </a:r>
            <a:r>
              <a:rPr lang="en-IN" dirty="0"/>
              <a:t>sin </a:t>
            </a:r>
            <a:r>
              <a:rPr lang="en-IN" dirty="0" err="1"/>
              <a:t>i</a:t>
            </a:r>
            <a:r>
              <a:rPr lang="en-IN" dirty="0"/>
              <a:t>=n</a:t>
            </a:r>
            <a:r>
              <a:rPr lang="en-IN" baseline="-25000" dirty="0"/>
              <a:t>2</a:t>
            </a:r>
            <a:r>
              <a:rPr lang="en-IN" dirty="0"/>
              <a:t>sinr</a:t>
            </a:r>
          </a:p>
          <a:p>
            <a:r>
              <a:rPr lang="en-US" dirty="0"/>
              <a:t>This applies at </a:t>
            </a:r>
            <a:r>
              <a:rPr lang="en-US" b="1" dirty="0"/>
              <a:t>each refracting surface</a:t>
            </a:r>
            <a:r>
              <a:rPr lang="en-US" dirty="0"/>
              <a:t> of the lens.</a:t>
            </a:r>
          </a:p>
          <a:p>
            <a:r>
              <a:rPr lang="en-US" dirty="0"/>
              <a:t>Why lenses bend light</a:t>
            </a:r>
          </a:p>
          <a:p>
            <a:pPr lvl="1"/>
            <a:r>
              <a:rPr lang="en-US" dirty="0"/>
              <a:t>Light enters glass → slows down → bends towards normal</a:t>
            </a:r>
          </a:p>
          <a:p>
            <a:pPr lvl="1"/>
            <a:r>
              <a:rPr lang="en-US" dirty="0"/>
              <a:t>Light exits glass → speeds up → bends away from normal</a:t>
            </a:r>
          </a:p>
          <a:p>
            <a:pPr lvl="1"/>
            <a:r>
              <a:rPr lang="en-US" dirty="0"/>
              <a:t>Net result: convergence or divergence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74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B1F-A559-A303-4744-775851E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D86A-87BE-3295-49A6-6F01471E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enters lens from air to glass → refracts towards normal</a:t>
            </a:r>
          </a:p>
          <a:p>
            <a:r>
              <a:rPr lang="en-US" dirty="0"/>
              <a:t>Ray exits glass to air → refracts away from normal</a:t>
            </a:r>
          </a:p>
          <a:p>
            <a:r>
              <a:rPr lang="en-US" dirty="0"/>
              <a:t>Due to curved surfaces, rays converge</a:t>
            </a:r>
          </a:p>
          <a:p>
            <a:r>
              <a:rPr lang="en-US" dirty="0"/>
              <a:t>Rays meet at the real focus on the opposite side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B221-1DC5-044B-3A58-35E842DA1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r="10779" b="54614"/>
          <a:stretch>
            <a:fillRect/>
          </a:stretch>
        </p:blipFill>
        <p:spPr>
          <a:xfrm>
            <a:off x="7248128" y="2780928"/>
            <a:ext cx="4752528" cy="2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D4F-3E39-26B9-1F38-43039E14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779D-E370-25AB-0F5B-2C280D7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Refraction at first surface causes divergence</a:t>
            </a:r>
          </a:p>
          <a:p>
            <a:r>
              <a:rPr lang="en-US" dirty="0"/>
              <a:t>Second refraction increases divergence</a:t>
            </a:r>
          </a:p>
          <a:p>
            <a:r>
              <a:rPr lang="en-US" dirty="0"/>
              <a:t>Rays appear to come from a virtual focus</a:t>
            </a:r>
          </a:p>
          <a:p>
            <a:r>
              <a:rPr lang="en-US" dirty="0"/>
              <a:t>Image is always virtual and diminished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7D97-C763-C1C7-0F38-192171BC4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44232" r="13086"/>
          <a:stretch>
            <a:fillRect/>
          </a:stretch>
        </p:blipFill>
        <p:spPr>
          <a:xfrm>
            <a:off x="6888088" y="1484784"/>
            <a:ext cx="4968552" cy="34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915A-8FFF-1E7B-DF74-D845A265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D5C-E89C-9928-7828-330493D6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0BE-C8FB-20E5-8EE9-139CD23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vs Mirror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C0619-FD52-E358-B779-3AC6682B3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67638"/>
              </p:ext>
            </p:extLst>
          </p:nvPr>
        </p:nvGraphicFramePr>
        <p:xfrm>
          <a:off x="1546067" y="1844824"/>
          <a:ext cx="9144000" cy="2436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479863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338915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22462524"/>
                    </a:ext>
                  </a:extLst>
                </a:gridCol>
              </a:tblGrid>
              <a:tr h="406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Mirrors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Lenses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24371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Physical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Refraction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73065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Governing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 i = r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Snell’s law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729046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661988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Single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Two refractions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190580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 optics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Approximation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53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C38C-B935-CC0F-245B-0788725A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of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1693-791A-3B64-E8E0-30247C11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field is the distance between the closest and farthest objects in a photo that appears acceptably sharp. </a:t>
            </a:r>
          </a:p>
          <a:p>
            <a:r>
              <a:rPr lang="en-US" dirty="0"/>
              <a:t>Now your camera can only focus sharply at one point. But the transition from sharp to unsharp is gradual, and the term ‘acceptably sharp’ is a loose one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35780-FFB7-357D-C7F6-9893F0ACD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5184576" cy="33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E9AAE-9582-C11A-8D4A-677DF8791256}"/>
              </a:ext>
            </a:extLst>
          </p:cNvPr>
          <p:cNvSpPr txBox="1"/>
          <p:nvPr/>
        </p:nvSpPr>
        <p:spPr>
          <a:xfrm>
            <a:off x="6960096" y="5977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Credits : Elizabeth</a:t>
            </a:r>
          </a:p>
          <a:p>
            <a:r>
              <a:rPr lang="en-IN" dirty="0"/>
              <a:t>https://photographylife.com/what-is-depth-of-field</a:t>
            </a:r>
          </a:p>
        </p:txBody>
      </p:sp>
    </p:spTree>
    <p:extLst>
      <p:ext uri="{BB962C8B-B14F-4D97-AF65-F5344CB8AC3E}">
        <p14:creationId xmlns:p14="http://schemas.microsoft.com/office/powerpoint/2010/main" val="8385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23-0564-8C40-1C9E-FFB7ABFF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CBF0D62-215A-4F0D-9E87-10286D71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Objectives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1E4E5B-1DCC-4BE6-D37C-862AE9C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understand the fundamentals of image processing</a:t>
            </a:r>
            <a:endParaRPr dirty="0"/>
          </a:p>
          <a:p>
            <a:r>
              <a:rPr lang="en-IN" dirty="0"/>
              <a:t>To familiarise with image enhancement and image segmentation algorithms</a:t>
            </a:r>
            <a:endParaRPr dirty="0"/>
          </a:p>
          <a:p>
            <a:r>
              <a:rPr lang="en-IN" dirty="0"/>
              <a:t>To familiarise with computer vision concepts</a:t>
            </a:r>
          </a:p>
          <a:p>
            <a:r>
              <a:rPr lang="en-IN" dirty="0"/>
              <a:t>Comprehensive understanding of feature extraction and image matching techniques.</a:t>
            </a:r>
            <a:br>
              <a:rPr lang="en-I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D6E-FDB3-4C52-65D8-D1FD95D0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</a:t>
            </a:r>
            <a:r>
              <a:rPr lang="en-IN" dirty="0" err="1"/>
              <a:t>DoF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7F61-D9A1-06BA-2897-99248099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Aperture</a:t>
            </a:r>
          </a:p>
          <a:p>
            <a:r>
              <a:rPr lang="en-IN" b="1" dirty="0"/>
              <a:t>Camera Subject Distance</a:t>
            </a:r>
          </a:p>
          <a:p>
            <a:r>
              <a:rPr lang="en-IN" b="1" dirty="0"/>
              <a:t>Sensor Size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E87A6-A21C-339D-E431-3311928B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4" y="3284984"/>
            <a:ext cx="69737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176-CC97-CA7D-02E0-16695859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4663-0B0E-EF63-DB36-2558778F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Aperture</a:t>
            </a:r>
            <a:r>
              <a:rPr lang="en-US" dirty="0"/>
              <a:t> is the opening in the lens that lets light pass through to the sensor.</a:t>
            </a:r>
          </a:p>
          <a:p>
            <a:r>
              <a:rPr lang="en-US" dirty="0"/>
              <a:t>Think of it as a pupil for your lens. It dilates to let more light in, and contracts to restrict light when it is bright.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6F5A8-0AE5-47A7-55C1-10A19852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91929"/>
            <a:ext cx="7680176" cy="31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074D3-2129-3E96-0B2D-F443D3BA9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617893"/>
            <a:ext cx="4856584" cy="323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4B4-E02A-2AE0-0D6D-86E97CEC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85" y="1622953"/>
            <a:ext cx="4856584" cy="323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F2B5D-EDD6-7E60-9DA7-39D256E54F55}"/>
              </a:ext>
            </a:extLst>
          </p:cNvPr>
          <p:cNvSpPr txBox="1"/>
          <p:nvPr/>
        </p:nvSpPr>
        <p:spPr>
          <a:xfrm>
            <a:off x="1487560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D800 and 24-70mm f/2.8 lens @ 24mm, ISO 200, 8/10s, f/22.0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C3D22-2D9E-8772-D549-10D20618FB07}"/>
              </a:ext>
            </a:extLst>
          </p:cNvPr>
          <p:cNvSpPr txBox="1"/>
          <p:nvPr/>
        </p:nvSpPr>
        <p:spPr>
          <a:xfrm>
            <a:off x="6600056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D500 and 17-55mm f/2.8 lens @ 22mm, ISO 200, 1/1600s, f/2.8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2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4CF-15C4-8330-6BA3-B4FFA15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 Subject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5EA1-E64A-0739-FC05-006BD7D3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1" y="2780928"/>
            <a:ext cx="4187234" cy="380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87CA1-23AE-49E7-3500-81008DB9341B}"/>
              </a:ext>
            </a:extLst>
          </p:cNvPr>
          <p:cNvSpPr txBox="1"/>
          <p:nvPr/>
        </p:nvSpPr>
        <p:spPr>
          <a:xfrm>
            <a:off x="1631504" y="1806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-apple-system"/>
              </a:rPr>
              <a:t>The shorter that distance, the smaller the depth of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79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E8-A9A6-3874-A43B-0D8B9F0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Telecentric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9691-4739-5679-D451-0C66FE06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Telecentric lenses are designed to have a constant magnification regardless of the object's distance or location in the field of view.</a:t>
            </a:r>
          </a:p>
          <a:p>
            <a:r>
              <a:rPr lang="en-US" dirty="0"/>
              <a:t>This attribute is ideal for many machine vision measurement applications, as measurements of an object's dimensions will be independent of where it is located</a:t>
            </a:r>
            <a:r>
              <a:rPr lang="en-IN" dirty="0"/>
              <a:t>.</a:t>
            </a:r>
          </a:p>
          <a:p>
            <a:r>
              <a:rPr lang="en-US" dirty="0"/>
              <a:t>In order to achieve a telecentric lens design, all of the chief rays (rays from an off-axis point that pass through the </a:t>
            </a:r>
            <a:r>
              <a:rPr lang="en-US" dirty="0" err="1"/>
              <a:t>centre</a:t>
            </a:r>
            <a:r>
              <a:rPr lang="en-US" dirty="0"/>
              <a:t> of the aperture stop) have to be parallel to the optical axis in either image space or object space, or both.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D62D-958D-F163-2631-5C8C639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Telecentric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42D1-DAEE-8C6D-BD98-CB214214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Thorlabs · Telecentric Lenses Tutorial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74F0-49AF-B5F3-15D4-6DB4BC00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0774-65CF-4311-71F9-4CD9F11B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Lens aberrations</a:t>
            </a:r>
            <a:r>
              <a:rPr lang="en-US" dirty="0"/>
              <a:t> are optical imperfections that prevent a lens from forming a </a:t>
            </a:r>
            <a:r>
              <a:rPr lang="en-US" i="1" dirty="0"/>
              <a:t>perfect</a:t>
            </a:r>
            <a:r>
              <a:rPr lang="en-US" dirty="0"/>
              <a:t> image of an object.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rays don’t meet where theory says they should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ideal lens</a:t>
            </a:r>
            <a:r>
              <a:rPr lang="en-US" dirty="0"/>
              <a:t> would:</a:t>
            </a:r>
          </a:p>
          <a:p>
            <a:pPr lvl="1"/>
            <a:r>
              <a:rPr lang="en-US" dirty="0"/>
              <a:t>Bring all rays to a single point</a:t>
            </a:r>
          </a:p>
          <a:p>
            <a:pPr lvl="1"/>
            <a:r>
              <a:rPr lang="en-US" dirty="0"/>
              <a:t>Produce sharp, undistorted, color-accurate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88E4-A615-A1E5-C2CA-1C698CE7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Lens Aberrations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AF0D-023E-E52D-0119-3AB1477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 aberrations (independent of wavelength)</a:t>
            </a:r>
          </a:p>
          <a:p>
            <a:r>
              <a:rPr lang="en-US" dirty="0"/>
              <a:t>Chromatic aberrations (due to wavelength dependence)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91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D976-5086-D2BF-6825-295F227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Monochromatic Aberrations- Spherical Aberration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F8E-24F7-750E-2E5C-E1D94D5F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spherical lens surfaces</a:t>
            </a:r>
          </a:p>
          <a:p>
            <a:r>
              <a:rPr lang="en-US" dirty="0"/>
              <a:t>Marginal rays focus at a different point than paraxial rays</a:t>
            </a:r>
          </a:p>
          <a:p>
            <a:r>
              <a:rPr lang="en-US" dirty="0"/>
              <a:t>Effect: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Blurred image even on the optical axis</a:t>
            </a:r>
          </a:p>
          <a:p>
            <a:r>
              <a:rPr lang="en-US" dirty="0"/>
              <a:t>Fix: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Aspherical lenses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Aperture stop reduction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B55-445D-CD23-8EA0-E1EC2B420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477" b="12200"/>
          <a:stretch>
            <a:fillRect/>
          </a:stretch>
        </p:blipFill>
        <p:spPr>
          <a:xfrm>
            <a:off x="6456040" y="2852936"/>
            <a:ext cx="4566055" cy="26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65F-07A2-DDD1-A9A5-976AD67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03C2-9977-BF7E-6A1B-501DA18D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Off-axis aberration</a:t>
            </a:r>
          </a:p>
          <a:p>
            <a:r>
              <a:rPr lang="en-US" dirty="0"/>
              <a:t>Magnification varies with aperture height</a:t>
            </a:r>
          </a:p>
          <a:p>
            <a:r>
              <a:rPr lang="en-US" dirty="0"/>
              <a:t>Effect: </a:t>
            </a:r>
          </a:p>
          <a:p>
            <a:pPr lvl="1"/>
            <a:r>
              <a:rPr lang="en-US" dirty="0"/>
              <a:t>point image becomes comet-shaped</a:t>
            </a:r>
          </a:p>
          <a:p>
            <a:pPr lvl="1"/>
            <a:r>
              <a:rPr lang="en-US" dirty="0"/>
              <a:t>Absent on optical axis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B9B3-2838-B52D-869B-F75F943F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02178"/>
            <a:ext cx="5661000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Pinhole Camera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pinhole camera is a simple optical device that uses a tiny aperture to project an inverted image of an external scene onto a surface inside a light-tight box.</a:t>
            </a:r>
            <a:endParaRPr dirty="0"/>
          </a:p>
          <a:p>
            <a:r>
              <a:rPr lang="en-IN" dirty="0"/>
              <a:t>It works on the principle of rectilinear motion of light. </a:t>
            </a:r>
          </a:p>
          <a:p>
            <a:r>
              <a:rPr lang="en-IN" dirty="0"/>
              <a:t> Image will be real, inverted and diminished</a:t>
            </a:r>
          </a:p>
          <a:p>
            <a:r>
              <a:rPr lang="en-IN" dirty="0"/>
              <a:t>Role of Pinhole size on image?</a:t>
            </a:r>
          </a:p>
          <a:p>
            <a:pPr lvl="1"/>
            <a:r>
              <a:rPr lang="en-IN" dirty="0"/>
              <a:t>Small pinhole </a:t>
            </a:r>
          </a:p>
          <a:p>
            <a:pPr lvl="1"/>
            <a:r>
              <a:rPr lang="en-IN" dirty="0"/>
              <a:t>Large pinhole</a:t>
            </a:r>
          </a:p>
          <a:p>
            <a:endParaRPr lang="en-IN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E4E5B-2BD2-BAFC-722C-C950C927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515580"/>
            <a:ext cx="3580420" cy="35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79E-8173-F714-FF90-05E94194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Astigmatism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57B-3E11-A018-98D4-CA6F418A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Tangential and sagittal rays focus at different distances</a:t>
            </a:r>
          </a:p>
          <a:p>
            <a:r>
              <a:rPr lang="en-US" b="1" dirty="0"/>
              <a:t>Effect:</a:t>
            </a:r>
          </a:p>
          <a:p>
            <a:pPr lvl="1"/>
            <a:r>
              <a:rPr lang="en-US" dirty="0"/>
              <a:t>image of a point becomes two orthogonal line foci</a:t>
            </a:r>
          </a:p>
          <a:p>
            <a:r>
              <a:rPr lang="en-US" b="1" dirty="0"/>
              <a:t>Key surfaces:</a:t>
            </a:r>
            <a:r>
              <a:rPr lang="en-US" dirty="0"/>
              <a:t> tangential focus, sagittal focus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3F82-0428-559C-DDAA-B1A4F121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171"/>
          <a:stretch>
            <a:fillRect/>
          </a:stretch>
        </p:blipFill>
        <p:spPr>
          <a:xfrm>
            <a:off x="7176120" y="3423175"/>
            <a:ext cx="4908484" cy="34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B9F9-C351-3BD7-4C68-67E36F4D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Curvature (Petzval Curvature)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A90-BDFE-6883-EB51-B6D59B28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600200"/>
            <a:ext cx="9144000" cy="4267200"/>
          </a:xfrm>
        </p:spPr>
        <p:txBody>
          <a:bodyPr/>
          <a:lstStyle/>
          <a:p>
            <a:r>
              <a:rPr lang="en-US" dirty="0"/>
              <a:t>Image surface is </a:t>
            </a:r>
            <a:r>
              <a:rPr lang="en-US" b="1" dirty="0"/>
              <a:t>curved</a:t>
            </a:r>
            <a:endParaRPr lang="en-US" dirty="0"/>
          </a:p>
          <a:p>
            <a:r>
              <a:rPr lang="en-US" dirty="0"/>
              <a:t>Center and edges cannot be focused simultaneously on a flat screen</a:t>
            </a:r>
          </a:p>
          <a:p>
            <a:r>
              <a:rPr lang="en-US" b="1" dirty="0"/>
              <a:t>Key visual cue:</a:t>
            </a:r>
          </a:p>
          <a:p>
            <a:pPr lvl="1"/>
            <a:r>
              <a:rPr lang="en-US" dirty="0"/>
              <a:t>🌙 Curved image plane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9A93-F7C2-2DCF-8E09-1B3B9E68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564904"/>
            <a:ext cx="60972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64C5-6CFB-A19B-37DA-657BC0A2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E2E1-8EA1-AC04-C0C4-97E457BC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Distortion</a:t>
            </a:r>
            <a:r>
              <a:rPr lang="en-US" dirty="0"/>
              <a:t> occurs because </a:t>
            </a:r>
            <a:r>
              <a:rPr lang="en-US" b="1" dirty="0"/>
              <a:t>lateral magnification varies with field height</a:t>
            </a:r>
            <a:r>
              <a:rPr lang="en-US" dirty="0"/>
              <a:t> (distance of the object point from the optical axis).</a:t>
            </a:r>
          </a:p>
          <a:p>
            <a:r>
              <a:rPr lang="en-US" dirty="0"/>
              <a:t>In an ideal lens, magnification is constant across the field.</a:t>
            </a:r>
          </a:p>
          <a:p>
            <a:r>
              <a:rPr lang="en-US" dirty="0"/>
              <a:t>In a real lens, magnification </a:t>
            </a:r>
            <a:r>
              <a:rPr lang="en-US" b="1" dirty="0"/>
              <a:t>changes for off-axis points</a:t>
            </a:r>
            <a:r>
              <a:rPr lang="en-US" dirty="0"/>
              <a:t>.</a:t>
            </a:r>
          </a:p>
          <a:p>
            <a:r>
              <a:rPr lang="en-IN" dirty="0"/>
              <a:t>Image shape changes, but sharpness remains</a:t>
            </a:r>
          </a:p>
          <a:p>
            <a:r>
              <a:rPr lang="en-IN" b="1" dirty="0"/>
              <a:t>Types:</a:t>
            </a:r>
            <a:endParaRPr lang="en-IN" dirty="0"/>
          </a:p>
          <a:p>
            <a:pPr lvl="1"/>
            <a:r>
              <a:rPr lang="en-IN" b="1" dirty="0"/>
              <a:t>Barrel distortion</a:t>
            </a:r>
            <a:r>
              <a:rPr lang="en-IN" dirty="0"/>
              <a:t> → image bulges outward</a:t>
            </a:r>
          </a:p>
          <a:p>
            <a:pPr lvl="1"/>
            <a:r>
              <a:rPr lang="en-IN" b="1" dirty="0"/>
              <a:t>Pincushion distortion</a:t>
            </a:r>
            <a:r>
              <a:rPr lang="en-IN" dirty="0"/>
              <a:t> → image pinches inward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A839-3351-3EAE-517B-FC1AC64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7113-BEEE-4F38-0352-37221E9A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Caused by wavelength-dependent refractive index</a:t>
            </a:r>
          </a:p>
          <a:p>
            <a:r>
              <a:rPr lang="en-IN" dirty="0"/>
              <a:t>Different colours focus at different positions because:   </a:t>
            </a:r>
            <a:r>
              <a:rPr lang="en-IN" b="1" dirty="0"/>
              <a:t>n = f(</a:t>
            </a:r>
            <a:r>
              <a:rPr lang="el-GR" b="1" dirty="0"/>
              <a:t>λ)</a:t>
            </a:r>
            <a:endParaRPr lang="el-GR" dirty="0"/>
          </a:p>
          <a:p>
            <a:r>
              <a:rPr lang="en-IN" b="1" dirty="0"/>
              <a:t>Types:</a:t>
            </a:r>
          </a:p>
          <a:p>
            <a:pPr lvl="1"/>
            <a:r>
              <a:rPr lang="en-IN" b="1" dirty="0"/>
              <a:t>Longitudinal (axial): </a:t>
            </a:r>
            <a:r>
              <a:rPr lang="en-IN" dirty="0"/>
              <a:t>Colours focus at different distances along the axis</a:t>
            </a:r>
          </a:p>
          <a:p>
            <a:pPr lvl="1"/>
            <a:r>
              <a:rPr lang="en-IN" b="1" dirty="0"/>
              <a:t>Lateral (transverse): </a:t>
            </a:r>
            <a:r>
              <a:rPr lang="en-IN" dirty="0"/>
              <a:t>Colours focus at different magnifications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pPr lvl="1"/>
            <a:r>
              <a:rPr lang="en-IN" dirty="0"/>
              <a:t>Colour fringes (purple/green edges) </a:t>
            </a:r>
          </a:p>
          <a:p>
            <a:pPr lvl="1"/>
            <a:r>
              <a:rPr lang="en-IN" dirty="0"/>
              <a:t>Loss of contrast</a:t>
            </a:r>
          </a:p>
          <a:p>
            <a:r>
              <a:rPr lang="en-IN" b="1" dirty="0"/>
              <a:t>Fix:</a:t>
            </a:r>
          </a:p>
          <a:p>
            <a:pPr lvl="1"/>
            <a:r>
              <a:rPr lang="en-IN" dirty="0"/>
              <a:t>Achromatic doublets</a:t>
            </a:r>
          </a:p>
          <a:p>
            <a:pPr lvl="1"/>
            <a:r>
              <a:rPr lang="en-IN" dirty="0"/>
              <a:t>Apochromatic lenses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8460E8-2D5F-EDDD-DEA6-242F2367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3969012"/>
            <a:ext cx="4036768" cy="2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2-467B-7F47-46C1-FEBB639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Camera (Charge Coupled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6905-BB4C-1BE6-D7E2-17FD7330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generates charge packets in each pixel.</a:t>
            </a:r>
          </a:p>
          <a:p>
            <a:r>
              <a:rPr lang="en-US" dirty="0"/>
              <a:t>Charges are shifted across the chip (like a bucket brigade) to a single output amplifier.</a:t>
            </a:r>
          </a:p>
          <a:p>
            <a:r>
              <a:rPr lang="en-US" dirty="0"/>
              <a:t>Conversion to voltage happens outside the pixel array.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EA857-D349-B6A9-7925-2147AE59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996952"/>
            <a:ext cx="4392488" cy="32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8CDE-2FF9-FE9F-7610-C27ECCA5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Working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6D0E0-F0B5-A9B1-97A9-D8D9B1EF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05000"/>
            <a:ext cx="5286375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3BF-5B43-7B0C-C753-BF2876DC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08917"/>
            <a:ext cx="4139952" cy="3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81D83-2294-F5CB-F27F-412E5DC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43366-C871-2981-6243-2448AEA1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8D703-FF01-E396-C05A-EF4403AD3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Very low noise</a:t>
            </a:r>
          </a:p>
          <a:p>
            <a:r>
              <a:rPr lang="en-US" b="1" dirty="0"/>
              <a:t>Excellent image uniformity</a:t>
            </a:r>
          </a:p>
          <a:p>
            <a:r>
              <a:rPr lang="en-US" b="1" dirty="0"/>
              <a:t>High dynamic range</a:t>
            </a:r>
          </a:p>
          <a:p>
            <a:r>
              <a:rPr lang="en-US" b="1" dirty="0"/>
              <a:t>H</a:t>
            </a:r>
            <a:r>
              <a:rPr lang="en-US" dirty="0"/>
              <a:t>igher power consumption</a:t>
            </a:r>
          </a:p>
          <a:p>
            <a:r>
              <a:rPr lang="en-US" dirty="0"/>
              <a:t>Slower readout</a:t>
            </a:r>
          </a:p>
          <a:p>
            <a:r>
              <a:rPr lang="en-US" dirty="0"/>
              <a:t>More expensive manufacturing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581B7-03D9-BC33-C84F-8C0F4B640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Major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95EAF-156A-BE93-5D7C-3CB92AC77F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Scientific imaging</a:t>
            </a:r>
          </a:p>
          <a:p>
            <a:r>
              <a:rPr lang="en-US" dirty="0"/>
              <a:t>Astronomy</a:t>
            </a:r>
          </a:p>
          <a:p>
            <a:r>
              <a:rPr lang="en-US" dirty="0"/>
              <a:t>High-end microscopy</a:t>
            </a:r>
          </a:p>
          <a:p>
            <a:r>
              <a:rPr lang="en-US" dirty="0"/>
              <a:t>Medical imaging (older systems)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4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108-F2EA-4514-7AA0-7F8884F2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 Cameras (Complementary Metal-Oxide Semiconductor)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B858E0-5936-9BB3-5416-811AF3CC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its own amplifier and readout circuitry.</a:t>
            </a:r>
          </a:p>
          <a:p>
            <a:r>
              <a:rPr lang="en-US" dirty="0"/>
              <a:t>Signal is converted to voltage inside the pixel.</a:t>
            </a:r>
          </a:p>
          <a:p>
            <a:r>
              <a:rPr lang="en-US" dirty="0"/>
              <a:t>Pixels are read row by row.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4475-2C78-38E9-A806-FAFFED7E8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348880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C5D-4832-EF29-A7AF-3B2F142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757C-E707-C1B5-CC8A-5DA709EA7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D4686-39BD-A262-E0DA-53D3D8327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power consumption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On-chip processing possible</a:t>
            </a:r>
          </a:p>
          <a:p>
            <a:r>
              <a:rPr lang="en-US" dirty="0"/>
              <a:t>More noise (older CMOS; modern ones are excellent)</a:t>
            </a:r>
          </a:p>
          <a:p>
            <a:r>
              <a:rPr lang="en-US" dirty="0"/>
              <a:t>Rolling shutter artifacts (in many sensors)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A044-6B11-B92D-5CC1-8A20D7DC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78E5C-69A3-569C-A7C8-A121B4D89E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Mobile phone cameras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Surveillance cameras</a:t>
            </a:r>
          </a:p>
          <a:p>
            <a:r>
              <a:rPr lang="en-IN" dirty="0"/>
              <a:t>Embedded vision (ESP32-CAM, Raspberry Pi Camera)</a:t>
            </a:r>
          </a:p>
        </p:txBody>
      </p:sp>
    </p:spTree>
    <p:extLst>
      <p:ext uri="{BB962C8B-B14F-4D97-AF65-F5344CB8AC3E}">
        <p14:creationId xmlns:p14="http://schemas.microsoft.com/office/powerpoint/2010/main" val="160630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2991-2B73-5DCF-960D-CED1108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vs CMOS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3C0504-32BC-6043-9470-C3DC8635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15176"/>
              </p:ext>
            </p:extLst>
          </p:nvPr>
        </p:nvGraphicFramePr>
        <p:xfrm>
          <a:off x="1524000" y="2682240"/>
          <a:ext cx="9144000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02971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6009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6156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CCD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CMOS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7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 (modern CMOS)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9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2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45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4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External ADC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On-chip ADC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5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Rolling / Global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0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0519-B972-8D7F-8C58-9C23D0ED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247C-BC93-52DB-77E7-71348FF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required</a:t>
            </a:r>
          </a:p>
          <a:p>
            <a:r>
              <a:rPr lang="en-US" dirty="0"/>
              <a:t>Infinite depth of field</a:t>
            </a:r>
          </a:p>
          <a:p>
            <a:r>
              <a:rPr lang="en-US" dirty="0"/>
              <a:t>No focusing mechanism</a:t>
            </a:r>
          </a:p>
          <a:p>
            <a:r>
              <a:rPr lang="en-US" dirty="0"/>
              <a:t>Very low light efficiency</a:t>
            </a:r>
          </a:p>
          <a:p>
            <a:r>
              <a:rPr lang="en-US" dirty="0"/>
              <a:t>Simple construction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9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F75-FB5E-2466-3096-94D30D0A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6FF3-16E1-BE4E-92FE-5F68B765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27" y="1943022"/>
            <a:ext cx="9144000" cy="4267200"/>
          </a:xfrm>
        </p:spPr>
        <p:txBody>
          <a:bodyPr/>
          <a:lstStyle/>
          <a:p>
            <a:r>
              <a:rPr lang="en-US" dirty="0"/>
              <a:t>Image sensors are naturally monochrome</a:t>
            </a:r>
          </a:p>
          <a:p>
            <a:r>
              <a:rPr lang="en-US" dirty="0"/>
              <a:t>To capture color, we use color separation techniques.</a:t>
            </a:r>
          </a:p>
          <a:p>
            <a:r>
              <a:rPr lang="en-US" dirty="0"/>
              <a:t>Two main approaches:</a:t>
            </a:r>
          </a:p>
          <a:p>
            <a:pPr lvl="1"/>
            <a:r>
              <a:rPr lang="en-US" dirty="0"/>
              <a:t>Single-chip </a:t>
            </a:r>
            <a:r>
              <a:rPr lang="en-US" dirty="0" err="1"/>
              <a:t>colour</a:t>
            </a:r>
            <a:r>
              <a:rPr lang="en-US" dirty="0"/>
              <a:t> cameras</a:t>
            </a:r>
          </a:p>
          <a:p>
            <a:pPr lvl="1"/>
            <a:r>
              <a:rPr lang="en-US" dirty="0"/>
              <a:t>Three-chip (3-CCD / 3-CMOS) cameras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316-5E77-E40E-D4BC-55A389224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71536"/>
            <a:ext cx="4021945" cy="2814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E729-1B21-2AAF-B3E1-AA5C4E7C4C64}"/>
              </a:ext>
            </a:extLst>
          </p:cNvPr>
          <p:cNvGrpSpPr/>
          <p:nvPr/>
        </p:nvGrpSpPr>
        <p:grpSpPr>
          <a:xfrm>
            <a:off x="8112223" y="2943318"/>
            <a:ext cx="4021945" cy="3101906"/>
            <a:chOff x="8112223" y="2943318"/>
            <a:chExt cx="4021945" cy="3101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BE09D4-75BD-35BA-EBBE-F7774702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6" t="13650" r="17336" b="17051"/>
            <a:stretch>
              <a:fillRect/>
            </a:stretch>
          </p:blipFill>
          <p:spPr>
            <a:xfrm>
              <a:off x="8112223" y="2994094"/>
              <a:ext cx="4021945" cy="3051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BF4F-AD23-6EC0-A1C6-551F3786A6C6}"/>
                </a:ext>
              </a:extLst>
            </p:cNvPr>
            <p:cNvSpPr txBox="1"/>
            <p:nvPr/>
          </p:nvSpPr>
          <p:spPr>
            <a:xfrm>
              <a:off x="9067839" y="306365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C6153-3FA1-5B44-0E2C-450A2841BD71}"/>
                </a:ext>
              </a:extLst>
            </p:cNvPr>
            <p:cNvSpPr txBox="1"/>
            <p:nvPr/>
          </p:nvSpPr>
          <p:spPr>
            <a:xfrm>
              <a:off x="10200456" y="344211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C6359-F054-0DDC-9C25-7BB69E2C87A9}"/>
                </a:ext>
              </a:extLst>
            </p:cNvPr>
            <p:cNvSpPr txBox="1"/>
            <p:nvPr/>
          </p:nvSpPr>
          <p:spPr>
            <a:xfrm>
              <a:off x="10109958" y="3546050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ADCD7B-BA2D-BB4E-ED4A-F2A78CA286BF}"/>
                </a:ext>
              </a:extLst>
            </p:cNvPr>
            <p:cNvSpPr txBox="1"/>
            <p:nvPr/>
          </p:nvSpPr>
          <p:spPr>
            <a:xfrm>
              <a:off x="8652792" y="294331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Micro lens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4F459-65CE-94E6-CD61-75A12551F281}"/>
                </a:ext>
              </a:extLst>
            </p:cNvPr>
            <p:cNvSpPr txBox="1"/>
            <p:nvPr/>
          </p:nvSpPr>
          <p:spPr>
            <a:xfrm>
              <a:off x="10035506" y="329408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B621D-2198-E39F-CFFE-2145234A0A21}"/>
                </a:ext>
              </a:extLst>
            </p:cNvPr>
            <p:cNvSpPr txBox="1"/>
            <p:nvPr/>
          </p:nvSpPr>
          <p:spPr>
            <a:xfrm>
              <a:off x="10849295" y="3947897"/>
              <a:ext cx="1152128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2D819-F4F2-6CAC-FCC1-5A5F0C578CDD}"/>
                </a:ext>
              </a:extLst>
            </p:cNvPr>
            <p:cNvSpPr txBox="1"/>
            <p:nvPr/>
          </p:nvSpPr>
          <p:spPr>
            <a:xfrm>
              <a:off x="11072538" y="389195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71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9C28-3127-9110-C320-C685EE5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0C90-A564-D209-FB9F-261C6941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Bayer filter array is placed on top of the sensor.</a:t>
            </a:r>
          </a:p>
          <a:p>
            <a:r>
              <a:rPr lang="en-US" dirty="0"/>
              <a:t>Each pixel sees only one color:</a:t>
            </a:r>
          </a:p>
          <a:p>
            <a:pPr lvl="1"/>
            <a:r>
              <a:rPr lang="en-US" dirty="0"/>
              <a:t>50% Green</a:t>
            </a:r>
          </a:p>
          <a:p>
            <a:pPr lvl="1"/>
            <a:r>
              <a:rPr lang="en-US" dirty="0"/>
              <a:t>25% Red</a:t>
            </a:r>
          </a:p>
          <a:p>
            <a:pPr lvl="1"/>
            <a:r>
              <a:rPr lang="en-US" dirty="0"/>
              <a:t>25% Blue</a:t>
            </a:r>
          </a:p>
          <a:p>
            <a:r>
              <a:rPr lang="en-US" dirty="0"/>
              <a:t>Missing colors are reconstructed using </a:t>
            </a:r>
            <a:r>
              <a:rPr lang="en-US" dirty="0" err="1"/>
              <a:t>demosaicing</a:t>
            </a:r>
            <a:r>
              <a:rPr lang="en-US" dirty="0"/>
              <a:t>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3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4FCC-B4C2-7E42-F99C-F8A90522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DDB-699A-04A5-3EF8-A6CB4E78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Colour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AE022-5C1C-16C9-AB58-4350D0E0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AB59-5972-187A-10BD-2D159E0B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568952" cy="4010744"/>
          </a:xfrm>
        </p:spPr>
        <p:txBody>
          <a:bodyPr/>
          <a:lstStyle/>
          <a:p>
            <a:r>
              <a:rPr lang="en-IN" dirty="0"/>
              <a:t>Compact</a:t>
            </a:r>
          </a:p>
          <a:p>
            <a:r>
              <a:rPr lang="en-IN" dirty="0"/>
              <a:t>Low cost</a:t>
            </a:r>
          </a:p>
          <a:p>
            <a:r>
              <a:rPr lang="en-IN" dirty="0"/>
              <a:t>Low power</a:t>
            </a:r>
          </a:p>
          <a:p>
            <a:r>
              <a:rPr lang="en-IN" dirty="0"/>
              <a:t>Ideal for embedded systems</a:t>
            </a:r>
          </a:p>
          <a:p>
            <a:r>
              <a:rPr lang="en-IN" dirty="0"/>
              <a:t>Lower colour accuracy</a:t>
            </a:r>
          </a:p>
          <a:p>
            <a:r>
              <a:rPr lang="en-IN" dirty="0"/>
              <a:t>Reduced resolution per colour</a:t>
            </a:r>
          </a:p>
          <a:p>
            <a:r>
              <a:rPr lang="en-IN" dirty="0"/>
              <a:t> Colour artifacts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262BA-7A5B-71AF-FBAE-7FC6CEA6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BE6F0-57E6-4701-B85B-5630756311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  <a:p>
            <a:r>
              <a:rPr lang="en-US" dirty="0"/>
              <a:t>Consumer cameras</a:t>
            </a:r>
          </a:p>
          <a:p>
            <a:r>
              <a:rPr lang="en-US" dirty="0"/>
              <a:t>Machine vision (cost-sensitive)</a:t>
            </a:r>
          </a:p>
          <a:p>
            <a:r>
              <a:rPr lang="en-US" dirty="0"/>
              <a:t>IoT &amp; embedded cameras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1599-BF3D-E08B-B5CF-E10F937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Three-Chip (3-CCD / 3-CMOS) </a:t>
            </a:r>
            <a:r>
              <a:rPr lang="en-US" dirty="0" err="1"/>
              <a:t>Colour</a:t>
            </a:r>
            <a:r>
              <a:rPr lang="en-US" dirty="0"/>
              <a:t> Cameras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241BC-8C4E-C5F8-AA59-C1890FD0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passes through a dichroic prism.</a:t>
            </a:r>
          </a:p>
          <a:p>
            <a:r>
              <a:rPr lang="en-US" dirty="0"/>
              <a:t>Light is split into:</a:t>
            </a:r>
          </a:p>
          <a:p>
            <a:pPr lvl="1"/>
            <a:r>
              <a:rPr lang="en-US" dirty="0"/>
              <a:t>Red → Sensor 1</a:t>
            </a:r>
          </a:p>
          <a:p>
            <a:pPr lvl="1"/>
            <a:r>
              <a:rPr lang="en-US" dirty="0"/>
              <a:t>Green → Sensor 2</a:t>
            </a:r>
          </a:p>
          <a:p>
            <a:pPr lvl="1"/>
            <a:r>
              <a:rPr lang="en-US" dirty="0"/>
              <a:t>Blue → Sensor 3</a:t>
            </a:r>
          </a:p>
          <a:p>
            <a:r>
              <a:rPr lang="en-US" dirty="0"/>
              <a:t>Each sensor captures full resolution for its </a:t>
            </a:r>
            <a:r>
              <a:rPr lang="en-US" dirty="0" err="1"/>
              <a:t>colour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E799C-ADEB-715E-34D3-5DE3321A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5" y="975332"/>
            <a:ext cx="3338291" cy="273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C4FED-9AEE-B5CF-E730-553E94E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88" y="3852104"/>
            <a:ext cx="2980144" cy="29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A142-A92D-DE8A-7B59-621028E2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B4D2-E270-AD09-7258-E8E4D4D7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751E-3F59-3FCF-EE63-D315BC83D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6A0F-40D3-3E38-7BF7-45F7002AF7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Excellent </a:t>
            </a:r>
            <a:r>
              <a:rPr lang="en-IN" dirty="0" err="1"/>
              <a:t>color</a:t>
            </a:r>
            <a:r>
              <a:rPr lang="en-IN" dirty="0"/>
              <a:t> accuracy</a:t>
            </a:r>
          </a:p>
          <a:p>
            <a:r>
              <a:rPr lang="en-IN" dirty="0"/>
              <a:t>High resolution </a:t>
            </a:r>
          </a:p>
          <a:p>
            <a:r>
              <a:rPr lang="en-IN" dirty="0"/>
              <a:t>No </a:t>
            </a:r>
            <a:r>
              <a:rPr lang="en-IN" dirty="0" err="1"/>
              <a:t>demosaicing</a:t>
            </a:r>
            <a:r>
              <a:rPr lang="en-IN" dirty="0"/>
              <a:t> artifacts</a:t>
            </a:r>
          </a:p>
          <a:p>
            <a:r>
              <a:rPr lang="en-IN" dirty="0"/>
              <a:t>Superior image quality</a:t>
            </a:r>
          </a:p>
          <a:p>
            <a:r>
              <a:rPr lang="en-IN" dirty="0"/>
              <a:t>Bulky</a:t>
            </a:r>
          </a:p>
          <a:p>
            <a:r>
              <a:rPr lang="en-IN" dirty="0"/>
              <a:t>Expensive</a:t>
            </a:r>
          </a:p>
          <a:p>
            <a:r>
              <a:rPr lang="en-IN" dirty="0"/>
              <a:t>Precise optical alignment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747E-A13A-357A-389E-59A08C55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7FCEA-DF9E-A0F0-6097-119C3B98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Broadcast cameras</a:t>
            </a:r>
          </a:p>
          <a:p>
            <a:r>
              <a:rPr lang="en-US" dirty="0"/>
              <a:t>Cinematography</a:t>
            </a:r>
          </a:p>
          <a:p>
            <a:r>
              <a:rPr lang="en-US" dirty="0"/>
              <a:t>High-end industrial inspection</a:t>
            </a:r>
          </a:p>
          <a:p>
            <a:r>
              <a:rPr lang="en-US" dirty="0"/>
              <a:t>Scientific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14C3-C12E-50C2-CB37-F77928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Performance Parameters-Resolution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6B1B-6BE9-32BD-4776-F9C8A6D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pixels in the image (Width × Height).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640 × 480 (VGA)</a:t>
            </a:r>
          </a:p>
          <a:p>
            <a:pPr lvl="1"/>
            <a:r>
              <a:rPr lang="en-US" dirty="0"/>
              <a:t>1920 × 1080 (Full HD)</a:t>
            </a:r>
          </a:p>
          <a:p>
            <a:pPr lvl="1"/>
            <a:r>
              <a:rPr lang="en-US" dirty="0"/>
              <a:t>4K (3840 × 2160)</a:t>
            </a:r>
          </a:p>
          <a:p>
            <a:r>
              <a:rPr lang="en-US" b="1" dirty="0"/>
              <a:t>Key Points:</a:t>
            </a:r>
          </a:p>
          <a:p>
            <a:pPr lvl="1"/>
            <a:r>
              <a:rPr lang="en-US" dirty="0"/>
              <a:t>Higher resolution → more detail</a:t>
            </a:r>
          </a:p>
          <a:p>
            <a:pPr lvl="1"/>
            <a:r>
              <a:rPr lang="en-US" dirty="0"/>
              <a:t>Larger storage</a:t>
            </a:r>
          </a:p>
          <a:p>
            <a:pPr lvl="1"/>
            <a:r>
              <a:rPr lang="en-US" dirty="0"/>
              <a:t>Higher processing load</a:t>
            </a:r>
          </a:p>
          <a:p>
            <a:pPr lvl="1"/>
            <a:r>
              <a:rPr lang="en-US" dirty="0"/>
              <a:t>More memory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9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9135-42B3-971A-7747-A68C059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Sensitivity(ISO)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5801-6979-41BB-6379-3D8A483E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of camera sensor to capture light.</a:t>
            </a:r>
          </a:p>
          <a:p>
            <a:r>
              <a:rPr lang="en-US" dirty="0"/>
              <a:t>Measured in:</a:t>
            </a:r>
          </a:p>
          <a:p>
            <a:pPr lvl="1"/>
            <a:r>
              <a:rPr lang="en-US" dirty="0"/>
              <a:t>ISO number</a:t>
            </a:r>
          </a:p>
          <a:p>
            <a:pPr lvl="1"/>
            <a:r>
              <a:rPr lang="en-US" dirty="0"/>
              <a:t>Lux rating</a:t>
            </a:r>
          </a:p>
          <a:p>
            <a:pPr lvl="1"/>
            <a:r>
              <a:rPr lang="en-US" dirty="0"/>
              <a:t>Responsivity (A/W in scientific sensors)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Important: High sensitivity → works in low light But may increase noise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64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22AA-2F29-02B4-0A8C-DE02D6A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to Noise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226D-E6E1-EC22-D30C-9CCBA38D6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 of useful signal to unwanted noise.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BEC7-3320-FE2B-57E5-A369FC87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348880"/>
            <a:ext cx="7056784" cy="38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7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2912-DA92-51C1-22DA-C713E46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Ability to capture both dark and bright regions simultaneously.</a:t>
                </a:r>
              </a:p>
              <a:p>
                <a:r>
                  <a:rPr lang="en-US" dirty="0"/>
                  <a:t>Measured in:</a:t>
                </a:r>
              </a:p>
              <a:p>
                <a:pPr lvl="1"/>
                <a:r>
                  <a:rPr lang="en-US" dirty="0"/>
                  <a:t>Stops (photography)</a:t>
                </a:r>
              </a:p>
              <a:p>
                <a:pPr lvl="1"/>
                <a:r>
                  <a:rPr lang="en-US" dirty="0"/>
                  <a:t>dB (scientific systems)</a:t>
                </a:r>
              </a:p>
              <a:p>
                <a:r>
                  <a:rPr lang="en-US" dirty="0"/>
                  <a:t>High dynamic range (HDR) is important in:</a:t>
                </a:r>
              </a:p>
              <a:p>
                <a:pPr lvl="1"/>
                <a:r>
                  <a:rPr lang="en-US" dirty="0"/>
                  <a:t>Microscopy</a:t>
                </a:r>
              </a:p>
              <a:p>
                <a:pPr lvl="1"/>
                <a:r>
                  <a:rPr lang="en-US" dirty="0"/>
                  <a:t>Outdoor imaging</a:t>
                </a:r>
              </a:p>
              <a:p>
                <a:pPr lvl="1"/>
                <a:r>
                  <a:rPr lang="en-US" dirty="0"/>
                  <a:t>Industrial inspection</a:t>
                </a:r>
              </a:p>
              <a:p>
                <a:r>
                  <a:rPr lang="en-IN" dirty="0"/>
                  <a:t>Dynamic Range=    Minimum Detectable Signal/Maximum Detectable Signal​ </a:t>
                </a:r>
              </a:p>
              <a:p>
                <a:r>
                  <a:rPr lang="en-IN" dirty="0"/>
                  <a:t>Often expressed in:</a:t>
                </a:r>
              </a:p>
              <a:p>
                <a:pPr lvl="1"/>
                <a:r>
                  <a:rPr lang="en-IN" b="1" dirty="0"/>
                  <a:t>dB (decibels)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/>
                        </m:fun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ar-AE" dirty="0"/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8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A10E-13AF-B707-7663-FAA83F66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97302-D80F-A036-E7A7-9A315AEE3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288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5866-866C-8F75-495A-ED85200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EBB6-5B46-2D10-2765-BD4D2CCF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5FB-CDB2-2266-F128-38786D87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aberrations</a:t>
            </a:r>
          </a:p>
          <a:p>
            <a:r>
              <a:rPr lang="en-US" dirty="0"/>
              <a:t>Very large depth of field</a:t>
            </a:r>
          </a:p>
          <a:p>
            <a:r>
              <a:rPr lang="en-US" dirty="0"/>
              <a:t>Easy to understand and build</a:t>
            </a:r>
          </a:p>
          <a:p>
            <a:r>
              <a:rPr lang="en-US" dirty="0"/>
              <a:t>Used as a basic imaging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50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AD2-FA84-CAB6-2763-0EDBEA5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 Rate(FPS)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1D32-6907-8EB7-6414-AA3E00C0A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frames captured per second.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30 FPS → normal video</a:t>
            </a:r>
          </a:p>
          <a:p>
            <a:pPr lvl="1"/>
            <a:r>
              <a:rPr lang="en-US" dirty="0"/>
              <a:t>60 FPS → smooth motion</a:t>
            </a:r>
          </a:p>
          <a:p>
            <a:pPr lvl="1"/>
            <a:r>
              <a:rPr lang="en-US" dirty="0"/>
              <a:t>120+ FPS → slow motion</a:t>
            </a:r>
          </a:p>
          <a:p>
            <a:r>
              <a:rPr lang="en-US" dirty="0"/>
              <a:t>In robotics or pick-and-place systems:</a:t>
            </a:r>
          </a:p>
          <a:p>
            <a:pPr lvl="1"/>
            <a:r>
              <a:rPr lang="en-US" dirty="0"/>
              <a:t>High FPS → better 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34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71B5-B0B3-01A8-28BF-342BF24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7A22-69C3-6770-2A68-57E67F8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pixel:</a:t>
            </a:r>
          </a:p>
          <a:p>
            <a:pPr lvl="1"/>
            <a:r>
              <a:rPr lang="en-US" dirty="0"/>
              <a:t>More light captured</a:t>
            </a:r>
          </a:p>
          <a:p>
            <a:pPr lvl="1"/>
            <a:r>
              <a:rPr lang="en-US" dirty="0"/>
              <a:t>Better low-light performance</a:t>
            </a:r>
          </a:p>
          <a:p>
            <a:pPr lvl="1"/>
            <a:r>
              <a:rPr lang="en-US" dirty="0"/>
              <a:t>Better SNR</a:t>
            </a:r>
          </a:p>
          <a:p>
            <a:r>
              <a:rPr lang="en-US" dirty="0"/>
              <a:t>Smaller pixel:</a:t>
            </a:r>
          </a:p>
          <a:p>
            <a:pPr lvl="1"/>
            <a:r>
              <a:rPr lang="en-US" dirty="0"/>
              <a:t>Higher resolution</a:t>
            </a:r>
          </a:p>
          <a:p>
            <a:pPr lvl="1"/>
            <a:r>
              <a:rPr lang="en-US" dirty="0"/>
              <a:t>But less light per pixel</a:t>
            </a:r>
          </a:p>
          <a:p>
            <a:r>
              <a:rPr lang="en-US" dirty="0"/>
              <a:t>Trade-off between:</a:t>
            </a:r>
          </a:p>
          <a:p>
            <a:pPr lvl="1"/>
            <a:r>
              <a:rPr lang="en-US" dirty="0"/>
              <a:t>Resolution vs Sensitivity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60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DEA-84D9-F1CB-B43B-3E936915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of View(FOV)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9A9E-CABB-40FA-7878-070D58BC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 covered by the camera lens.</a:t>
            </a:r>
          </a:p>
          <a:p>
            <a:r>
              <a:rPr lang="en-US" dirty="0"/>
              <a:t>Wide FOV: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r>
              <a:rPr lang="en-US" dirty="0"/>
              <a:t>Robotics navigation</a:t>
            </a:r>
          </a:p>
          <a:p>
            <a:r>
              <a:rPr lang="en-US" dirty="0"/>
              <a:t>Narrow FOV:</a:t>
            </a:r>
          </a:p>
          <a:p>
            <a:pPr lvl="1"/>
            <a:r>
              <a:rPr lang="en-US" dirty="0"/>
              <a:t>Microscopy</a:t>
            </a:r>
          </a:p>
          <a:p>
            <a:pPr lvl="1"/>
            <a:r>
              <a:rPr lang="en-US" dirty="0"/>
              <a:t>Precision inspection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40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AA3-A20C-FA1C-4BF3-9F54A92D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1759-681A-9B71-74D5-444E3067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between image capture and output availability.</a:t>
            </a:r>
          </a:p>
          <a:p>
            <a:r>
              <a:rPr lang="en-US" dirty="0"/>
              <a:t>Critical for: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Autonomous systems</a:t>
            </a:r>
          </a:p>
          <a:p>
            <a:pPr lvl="1"/>
            <a:r>
              <a:rPr lang="en-US" dirty="0"/>
              <a:t>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93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4B9E-3C06-5802-A616-CB767E5D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31AF-F3F4-FA6D-BD0A-711AD9AE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Number of intensity levels per pixel.</a:t>
            </a:r>
          </a:p>
          <a:p>
            <a:pPr lvl="1"/>
            <a:r>
              <a:rPr lang="en-IN" dirty="0"/>
              <a:t>8-bit → 256 levels</a:t>
            </a:r>
          </a:p>
          <a:p>
            <a:pPr lvl="1"/>
            <a:r>
              <a:rPr lang="en-IN" dirty="0"/>
              <a:t>10-bit → 1024 levels</a:t>
            </a:r>
          </a:p>
          <a:p>
            <a:pPr lvl="1"/>
            <a:r>
              <a:rPr lang="en-IN" dirty="0"/>
              <a:t>12-bit → 4096 levels</a:t>
            </a:r>
          </a:p>
          <a:p>
            <a:pPr lvl="1"/>
            <a:r>
              <a:rPr lang="en-IN" dirty="0"/>
              <a:t>16-bit → 65536 levels</a:t>
            </a:r>
          </a:p>
          <a:p>
            <a:r>
              <a:rPr lang="en-IN" dirty="0"/>
              <a:t>Higher bit depth:</a:t>
            </a:r>
          </a:p>
          <a:p>
            <a:pPr lvl="1"/>
            <a:r>
              <a:rPr lang="en-IN" dirty="0"/>
              <a:t>Better quantitative analysis</a:t>
            </a:r>
          </a:p>
          <a:p>
            <a:pPr lvl="1"/>
            <a:r>
              <a:rPr lang="en-IN" dirty="0"/>
              <a:t>Essential for medical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134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DBB4-A654-DD66-A447-6D66570C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Dark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2BAB-0815-3C00-51DD-7C40BB57E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 scientific cameras.</a:t>
            </a:r>
          </a:p>
          <a:p>
            <a:r>
              <a:rPr lang="en-US" dirty="0"/>
              <a:t>Even in complete darkness, some electrons are generated.</a:t>
            </a:r>
          </a:p>
          <a:p>
            <a:r>
              <a:rPr lang="en-US" dirty="0"/>
              <a:t>More dark current:</a:t>
            </a:r>
          </a:p>
          <a:p>
            <a:pPr lvl="1"/>
            <a:r>
              <a:rPr lang="en-US" dirty="0"/>
              <a:t>More noise</a:t>
            </a:r>
          </a:p>
          <a:p>
            <a:pPr lvl="1"/>
            <a:r>
              <a:rPr lang="en-US" dirty="0"/>
              <a:t>Reduced accuracy</a:t>
            </a:r>
          </a:p>
          <a:p>
            <a:r>
              <a:rPr lang="en-US" dirty="0"/>
              <a:t>Critical in:</a:t>
            </a:r>
          </a:p>
          <a:p>
            <a:pPr lvl="1"/>
            <a:r>
              <a:rPr lang="en-US" dirty="0"/>
              <a:t>Fluorescence imaging</a:t>
            </a:r>
          </a:p>
          <a:p>
            <a:pPr lvl="1"/>
            <a:r>
              <a:rPr lang="en-US" dirty="0"/>
              <a:t>Long exposure microscopy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6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13-15E1-A798-45A2-5DD0C37F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Quantum Efficiency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Percentage of photons converted into electrons.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𝑄𝐸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latin typeface="Cambria Math" panose="02040503050406030204" pitchFamily="18" charset="0"/>
                          </a:rPr>
                          <m:t>𝐸𝑙𝑒𝑐𝑡𝑟𝑜𝑛𝑠𝑔𝑒𝑛𝑒𝑟𝑎𝑡𝑒𝑑</m:t>
                        </m:r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𝐼𝑛𝑐𝑖𝑑𝑒𝑛𝑡𝑝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𝑜𝑡𝑜𝑛𝑠</m:t>
                        </m:r>
                      </m:den>
                    </m:f>
                  </m:oMath>
                </a14:m>
                <a:endParaRPr lang="ar-AE" dirty="0"/>
              </a:p>
              <a:p>
                <a:r>
                  <a:rPr lang="en-IN" dirty="0"/>
                  <a:t>Higher QE → Better sensitivity.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5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6FF8-D730-C721-5634-0196000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Noises In Camera –Shot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 dirty="0"/>
                  <a:t>Cause:</a:t>
                </a:r>
                <a:r>
                  <a:rPr lang="en-IN" dirty="0"/>
                  <a:t> Random arrival of photons</a:t>
                </a:r>
              </a:p>
              <a:p>
                <a:r>
                  <a:rPr lang="en-IN" b="1" dirty="0"/>
                  <a:t>Nature:</a:t>
                </a:r>
                <a:r>
                  <a:rPr lang="en-IN" dirty="0"/>
                  <a:t> Statistical (Poisson distributed)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𝑆𝑖𝑔𝑛𝑎𝑙</m:t>
                        </m:r>
                      </m:e>
                    </m:rad>
                  </m:oMath>
                </a14:m>
                <a:endParaRPr lang="ar-AE" dirty="0"/>
              </a:p>
              <a:p>
                <a:r>
                  <a:rPr lang="en-IN" dirty="0"/>
                  <a:t>Increases with signal</a:t>
                </a:r>
              </a:p>
              <a:p>
                <a:r>
                  <a:rPr lang="en-IN" dirty="0"/>
                  <a:t>Cannot be eliminated (fundamental physical limit)</a:t>
                </a:r>
              </a:p>
              <a:p>
                <a:r>
                  <a:rPr lang="en-IN" dirty="0"/>
                  <a:t>Very important in:</a:t>
                </a:r>
              </a:p>
              <a:p>
                <a:pPr lvl="1"/>
                <a:r>
                  <a:rPr lang="en-IN" dirty="0"/>
                  <a:t>Fluorescence imaging</a:t>
                </a:r>
              </a:p>
              <a:p>
                <a:pPr lvl="1"/>
                <a:r>
                  <a:rPr lang="en-IN" dirty="0"/>
                  <a:t>Microscopy</a:t>
                </a:r>
              </a:p>
              <a:p>
                <a:pPr lvl="1"/>
                <a:r>
                  <a:rPr lang="en-IN" dirty="0"/>
                  <a:t>Low-light imaging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DE0DAF-C379-63E2-BD90-F26364BE9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420888"/>
            <a:ext cx="4295800" cy="28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B13-1171-6330-0E6C-CE45D80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7F98-40F3-CCEE-23DE-B85AD133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due to thermal electrons even when no light is present.</a:t>
            </a:r>
          </a:p>
          <a:p>
            <a:r>
              <a:rPr lang="en-US" dirty="0"/>
              <a:t>✔ Increases with temperature</a:t>
            </a:r>
            <a:br>
              <a:rPr lang="en-US" dirty="0"/>
            </a:br>
            <a:r>
              <a:rPr lang="en-US" dirty="0"/>
              <a:t>✔ Reduced using cooling (scientific CCD/CMOS)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074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B6FA-D653-05E7-2690-F84BFAC1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756C-2163-18AC-1CE9-935B80F7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introduced during:</a:t>
            </a:r>
          </a:p>
          <a:p>
            <a:pPr lvl="1"/>
            <a:r>
              <a:rPr lang="en-US" dirty="0"/>
              <a:t>Charge-to-voltage conversion</a:t>
            </a:r>
          </a:p>
          <a:p>
            <a:pPr lvl="1"/>
            <a:r>
              <a:rPr lang="en-US" dirty="0"/>
              <a:t>Analog-to-digital conversion</a:t>
            </a:r>
          </a:p>
          <a:p>
            <a:pPr lvl="1"/>
            <a:r>
              <a:rPr lang="en-US" dirty="0"/>
              <a:t>Independent of light intensity.</a:t>
            </a:r>
          </a:p>
          <a:p>
            <a:r>
              <a:rPr lang="en-US" dirty="0"/>
              <a:t>Dominant in:</a:t>
            </a:r>
          </a:p>
          <a:p>
            <a:pPr lvl="1"/>
            <a:r>
              <a:rPr lang="en-US" dirty="0"/>
              <a:t>Low signal conditions</a:t>
            </a:r>
          </a:p>
          <a:p>
            <a:pPr lvl="1"/>
            <a:r>
              <a:rPr lang="en-US" dirty="0"/>
              <a:t>Fast readout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83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0098-AF40-A755-5E52-C5D22F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CC4-E3FE-6696-D7D4-DCDC65C9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0DF6-B2EF-AC64-1460-8D5007FF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12776"/>
            <a:ext cx="9144000" cy="4267200"/>
          </a:xfrm>
        </p:spPr>
        <p:txBody>
          <a:bodyPr/>
          <a:lstStyle/>
          <a:p>
            <a:r>
              <a:rPr lang="en-US" dirty="0"/>
              <a:t>Low brightness</a:t>
            </a:r>
          </a:p>
          <a:p>
            <a:r>
              <a:rPr lang="en-US" dirty="0"/>
              <a:t>Poor resolution compared to a lens-based camera</a:t>
            </a:r>
          </a:p>
          <a:p>
            <a:r>
              <a:rPr lang="en-US" dirty="0"/>
              <a:t>Not suitable for low light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94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BEFA-5B03-092B-6F36-5775D59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Fixed Pattern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606A-5CC3-56B7-5197-18F8C399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Pixel-to-pixel variation</a:t>
            </a:r>
          </a:p>
          <a:p>
            <a:pPr lvl="1"/>
            <a:r>
              <a:rPr lang="en-US" dirty="0"/>
              <a:t>Manufacturing mismatch</a:t>
            </a:r>
          </a:p>
          <a:p>
            <a:r>
              <a:rPr lang="en-US" dirty="0"/>
              <a:t>Appears as:</a:t>
            </a:r>
          </a:p>
          <a:p>
            <a:pPr lvl="1"/>
            <a:r>
              <a:rPr lang="en-US" dirty="0"/>
              <a:t>Vertical stripes</a:t>
            </a:r>
          </a:p>
          <a:p>
            <a:pPr lvl="1"/>
            <a:r>
              <a:rPr lang="en-US" dirty="0"/>
              <a:t>Grid patterns</a:t>
            </a:r>
          </a:p>
          <a:p>
            <a:r>
              <a:rPr lang="en-US" dirty="0"/>
              <a:t>Reduced using: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Dark frame subtraction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F5A17-B69D-36F0-6FC2-4868A325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611673"/>
            <a:ext cx="5402908" cy="27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C1E7-D13B-9CC3-DABF-6CC3CA44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Quantisation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4E3F-C670-90E3-833D-F5CED94E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due to limited bit depth during ADC.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8-bit → only 256 intensity levels</a:t>
            </a:r>
          </a:p>
          <a:p>
            <a:pPr lvl="1"/>
            <a:r>
              <a:rPr lang="en-US" dirty="0"/>
              <a:t>12-bit → 4096 levels</a:t>
            </a:r>
          </a:p>
          <a:p>
            <a:r>
              <a:rPr lang="en-US" dirty="0"/>
              <a:t>Lower bit depth → higher quantization error.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745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E4B-15F8-173E-FB8B-9A07FB21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Camera-Computer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BD5B-E1D1-AE10-6205-F30812AC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Camera-computer interfaces define how </a:t>
            </a:r>
            <a:r>
              <a:rPr lang="en-IN" b="1" dirty="0"/>
              <a:t>digital video data</a:t>
            </a:r>
            <a:r>
              <a:rPr lang="en-IN" dirty="0"/>
              <a:t> is transferred from a camera sensor to a processing system.</a:t>
            </a:r>
          </a:p>
          <a:p>
            <a:endParaRPr lang="en-IN" dirty="0"/>
          </a:p>
          <a:p>
            <a:r>
              <a:rPr lang="en-IN" dirty="0"/>
              <a:t>Digital Video Signal</a:t>
            </a:r>
          </a:p>
          <a:p>
            <a:pPr lvl="1"/>
            <a:r>
              <a:rPr lang="en-US" dirty="0"/>
              <a:t>After image capture, the sensor produces digital signals containing:</a:t>
            </a:r>
          </a:p>
          <a:p>
            <a:pPr marL="0" indent="0">
              <a:buNone/>
            </a:pPr>
            <a:r>
              <a:rPr lang="en-US" dirty="0"/>
              <a:t>	• Pixel intensity values</a:t>
            </a:r>
            <a:br>
              <a:rPr lang="en-US" dirty="0"/>
            </a:br>
            <a:r>
              <a:rPr lang="en-US" dirty="0"/>
              <a:t>	• Synchronization signals</a:t>
            </a:r>
            <a:br>
              <a:rPr lang="en-US" dirty="0"/>
            </a:br>
            <a:r>
              <a:rPr lang="en-US" dirty="0"/>
              <a:t>	• Clock signals</a:t>
            </a:r>
            <a:br>
              <a:rPr lang="en-US" dirty="0"/>
            </a:br>
            <a:r>
              <a:rPr lang="en-US" dirty="0"/>
              <a:t>	• Control signal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305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72C9-DDC5-15CA-2AD2-4A559F2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Components of Digital Video Signal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DB40-D5BF-9F11-516A-717963B2C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Pixel Data (Parallel/Serial)</a:t>
            </a:r>
            <a:endParaRPr lang="en-IN" dirty="0"/>
          </a:p>
          <a:p>
            <a:r>
              <a:rPr lang="en-IN" b="1" dirty="0"/>
              <a:t>Clock Signal</a:t>
            </a:r>
            <a:endParaRPr lang="en-IN" dirty="0"/>
          </a:p>
          <a:p>
            <a:r>
              <a:rPr lang="en-IN" b="1" dirty="0"/>
              <a:t>Horizontal Sync (HSYNC)</a:t>
            </a:r>
            <a:endParaRPr lang="en-IN" dirty="0"/>
          </a:p>
          <a:p>
            <a:r>
              <a:rPr lang="en-IN" b="1" dirty="0"/>
              <a:t>Vertical Sync (VSYNC)</a:t>
            </a:r>
            <a:endParaRPr lang="en-IN" dirty="0"/>
          </a:p>
          <a:p>
            <a:r>
              <a:rPr lang="en-IN" b="1" dirty="0"/>
              <a:t>Frame Valid / Line Valid signals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124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9239-B2BA-91CD-4459-08B8AB52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Specialised Interfaces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0" indent="0">
                  <a:buNone/>
                </a:pPr>
                <a:r>
                  <a:rPr lang="en-IN" dirty="0"/>
                  <a:t>		8-bit grayscale → 8 data lines</a:t>
                </a:r>
              </a:p>
              <a:p>
                <a:pPr marL="0" indent="0">
                  <a:buNone/>
                </a:pPr>
                <a:r>
                  <a:rPr lang="en-IN" dirty="0"/>
                  <a:t>		24-bit RGB → 24 data lines</a:t>
                </a:r>
              </a:p>
              <a:p>
                <a:r>
                  <a:rPr lang="en-IN" dirty="0"/>
                  <a:t>High-resolution cameras produce extremely large data rates:</a:t>
                </a: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Data</m:t>
                      </m:r>
                      <m:r>
                        <m:rPr>
                          <m:nor/>
                        </m:rPr>
                        <a:rPr lang="en-IN" b="0" i="1"/>
                        <m:t> </m:t>
                      </m:r>
                      <m:r>
                        <m:rPr>
                          <m:nor/>
                        </m:rPr>
                        <a:rPr lang="en-IN" b="0" i="1"/>
                        <m:t>Rate</m:t>
                      </m:r>
                      <m:r>
                        <a:rPr lang="en-IN"/>
                        <m:t>=</m:t>
                      </m:r>
                      <m:r>
                        <a:rPr lang="en-IN" i="1"/>
                        <m:t>𝑅𝑒𝑠𝑜𝑙𝑢𝑡𝑖𝑜𝑛</m:t>
                      </m:r>
                      <m:r>
                        <a:rPr lang="en-IN"/>
                        <m:t>×</m:t>
                      </m:r>
                      <m:r>
                        <a:rPr lang="en-IN" i="1"/>
                        <m:t>𝐹𝑟𝑎𝑚𝑒𝑅𝑎𝑡𝑒</m:t>
                      </m:r>
                      <m:r>
                        <a:rPr lang="en-IN"/>
                        <m:t>×</m:t>
                      </m:r>
                      <m:r>
                        <a:rPr lang="en-IN" i="1"/>
                        <m:t>𝐵𝑖𝑡𝑠𝑝𝑒𝑟𝑃𝑖𝑥𝑒𝑙</m:t>
                      </m:r>
                    </m:oMath>
                  </m:oMathPara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Example:</a:t>
                </a:r>
                <a:br>
                  <a:rPr lang="en-IN" dirty="0"/>
                </a:br>
                <a:r>
                  <a:rPr lang="en-IN" dirty="0"/>
                  <a:t>		1920 × 1080 × 60 fps × 8 bits ≈ 995 Mbps</a:t>
                </a:r>
              </a:p>
              <a:p>
                <a:r>
                  <a:rPr lang="en-IN" dirty="0"/>
                  <a:t>That’s why specialized interfaces are needed.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206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778A-C685-4ED4-B7EE-090B6543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04F5-9E00-C4FF-15F9-FC51E14F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</a:t>
            </a:r>
            <a:r>
              <a:rPr lang="en-US" b="1" dirty="0"/>
              <a:t>Automated Imaging Association</a:t>
            </a:r>
            <a:r>
              <a:rPr lang="en-US" dirty="0"/>
              <a:t> for industrial vision systems.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99BA-6F7D-A020-D5EA-87E07B7A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276872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0B71-1CDC-1657-385E-DD2F6C9E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57ED-44F3-2D56-EBFE-5C5A66B6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b="1" dirty="0"/>
              <a:t>LVDS (Low Voltage Differential Signaling)</a:t>
            </a:r>
            <a:endParaRPr lang="en-US" dirty="0"/>
          </a:p>
          <a:p>
            <a:r>
              <a:rPr lang="en-US" dirty="0"/>
              <a:t>Parallel high-speed transmission</a:t>
            </a:r>
          </a:p>
          <a:p>
            <a:r>
              <a:rPr lang="en-US" dirty="0"/>
              <a:t>Requires frame grabber card in PC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0FF49-D585-D4BA-0201-0D5A5892A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6086"/>
              </p:ext>
            </p:extLst>
          </p:nvPr>
        </p:nvGraphicFramePr>
        <p:xfrm>
          <a:off x="1919536" y="3861048"/>
          <a:ext cx="9144000" cy="1463040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359992743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42424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Max 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2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255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510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0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680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4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92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B7E9D-C536-901A-F552-301E4A65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798A9-0643-FB9D-1914-41A7EA851A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Advantages:</a:t>
            </a:r>
          </a:p>
          <a:p>
            <a:r>
              <a:rPr lang="en-IN" dirty="0"/>
              <a:t>✔ Very reliable</a:t>
            </a:r>
            <a:br>
              <a:rPr lang="en-IN" dirty="0"/>
            </a:br>
            <a:r>
              <a:rPr lang="en-IN" dirty="0"/>
              <a:t>✔ Low latency</a:t>
            </a:r>
            <a:br>
              <a:rPr lang="en-IN" dirty="0"/>
            </a:br>
            <a:r>
              <a:rPr lang="en-IN" dirty="0"/>
              <a:t>✔ High bandwidth</a:t>
            </a:r>
            <a:br>
              <a:rPr lang="en-IN" dirty="0"/>
            </a:br>
            <a:r>
              <a:rPr lang="en-IN" dirty="0"/>
              <a:t>✔ Industrial grade</a:t>
            </a:r>
          </a:p>
          <a:p>
            <a:pPr marL="0" indent="0">
              <a:buNone/>
            </a:pPr>
            <a:r>
              <a:rPr lang="en-IN" b="1" dirty="0"/>
              <a:t>Disadvantages:</a:t>
            </a:r>
          </a:p>
          <a:p>
            <a:r>
              <a:rPr lang="en-IN" dirty="0"/>
              <a:t>✖ Expensive</a:t>
            </a:r>
            <a:br>
              <a:rPr lang="en-IN" dirty="0"/>
            </a:br>
            <a:r>
              <a:rPr lang="en-IN" dirty="0"/>
              <a:t>✖ Requires frame grabber</a:t>
            </a:r>
            <a:br>
              <a:rPr lang="en-IN" dirty="0"/>
            </a:br>
            <a:r>
              <a:rPr lang="en-IN" dirty="0"/>
              <a:t>✖ Short cable length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25E8A4-9B95-456D-53F0-86C9B30E40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Used in:</a:t>
            </a:r>
          </a:p>
          <a:p>
            <a:r>
              <a:rPr lang="en-IN" dirty="0"/>
              <a:t>Industrial inspection</a:t>
            </a:r>
          </a:p>
          <a:p>
            <a:r>
              <a:rPr lang="en-IN" dirty="0"/>
              <a:t>Robotics</a:t>
            </a:r>
          </a:p>
          <a:p>
            <a:r>
              <a:rPr lang="en-IN" dirty="0"/>
              <a:t>High-speed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047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52FF-622C-3711-6F7C-8B6CCA04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1394 (FireWire)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D1FB-AD9E-B680-9A5B-B2C9F0B9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Developed by Apple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55450-1B01-9E5E-1359-455A30EB4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848308"/>
            <a:ext cx="6509142" cy="43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2A88-A26C-B1A4-2445-4C3BD277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785A-BA9F-2131-CE37-FDF2154E3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2D631-B529-52E5-2337-F4F600BD7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✔ Plug and play</a:t>
            </a:r>
            <a:br>
              <a:rPr lang="en-IN" dirty="0"/>
            </a:br>
            <a:r>
              <a:rPr lang="en-IN" dirty="0"/>
              <a:t>✔ Isochronous transmission (real-time video)</a:t>
            </a:r>
            <a:br>
              <a:rPr lang="en-IN" dirty="0"/>
            </a:br>
            <a:r>
              <a:rPr lang="en-IN" dirty="0"/>
              <a:t>✔ Direct memory access</a:t>
            </a:r>
          </a:p>
          <a:p>
            <a:pPr marL="0" indent="0">
              <a:buNone/>
            </a:pPr>
            <a:r>
              <a:rPr lang="en-IN" b="1" dirty="0"/>
              <a:t>Limitations:</a:t>
            </a:r>
          </a:p>
          <a:p>
            <a:r>
              <a:rPr lang="en-IN" dirty="0"/>
              <a:t>✖ Becoming obsolete</a:t>
            </a:r>
            <a:br>
              <a:rPr lang="en-IN" dirty="0"/>
            </a:br>
            <a:r>
              <a:rPr lang="en-IN" dirty="0"/>
              <a:t>✖ Limited bandwidth compared to modern standards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1DBB-24DC-E0CA-789D-B195C212D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Used widely in: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69B9D-793D-3252-12DA-3339FD67E7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dirty="0"/>
              <a:t>Early machine vision systems</a:t>
            </a:r>
          </a:p>
          <a:p>
            <a:r>
              <a:rPr lang="en-IN" dirty="0"/>
              <a:t>Scientific cameras</a:t>
            </a:r>
          </a:p>
          <a:p>
            <a:r>
              <a:rPr lang="en-IN" dirty="0"/>
              <a:t>Video camcorders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CFBD6C-DE95-CB04-0361-7FD27755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33298"/>
              </p:ext>
            </p:extLst>
          </p:nvPr>
        </p:nvGraphicFramePr>
        <p:xfrm>
          <a:off x="6528048" y="4298930"/>
          <a:ext cx="4728828" cy="1097280"/>
        </p:xfrm>
        <a:graphic>
          <a:graphicData uri="http://schemas.openxmlformats.org/drawingml/2006/table">
            <a:tbl>
              <a:tblPr/>
              <a:tblGrid>
                <a:gridCol w="2784612">
                  <a:extLst>
                    <a:ext uri="{9D8B030D-6E8A-4147-A177-3AD203B41FA5}">
                      <a16:colId xmlns:a16="http://schemas.microsoft.com/office/drawing/2014/main" val="23485418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663356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5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1394a (FireWire 400)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42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1394b (FireWire 800)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43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4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C73F-CDA9-DD6C-267F-97D5023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Fundamentals of Gaussian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38E5-E1BA-BDBA-3A7D-013F812C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optics is based on the principles of ray optics.</a:t>
            </a:r>
          </a:p>
          <a:p>
            <a:r>
              <a:rPr lang="en-US" dirty="0"/>
              <a:t>A point source of light emits light rays in all directions.</a:t>
            </a:r>
          </a:p>
          <a:p>
            <a:r>
              <a:rPr lang="en-US" dirty="0"/>
              <a:t>Light rays propagate in straight lines in a homogeneous medium.</a:t>
            </a:r>
          </a:p>
          <a:p>
            <a:r>
              <a:rPr lang="en-US" dirty="0"/>
              <a:t>Light rays from a distant source are considered parallel.</a:t>
            </a:r>
          </a:p>
          <a:p>
            <a:r>
              <a:rPr lang="en-US" dirty="0"/>
              <a:t>Spherical lenses and spherical mirrors obey Gaussian optics when only paraxial rays are considered.</a:t>
            </a:r>
          </a:p>
          <a:p>
            <a:r>
              <a:rPr lang="en-US" dirty="0"/>
              <a:t>For rays close to the principal axis, the small-angle approximation is valid, leading to simple image-formation equations.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39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71E3-1341-B8C3-0C1E-D9A08563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-32556"/>
            <a:ext cx="9144000" cy="1143000"/>
          </a:xfrm>
        </p:spPr>
        <p:txBody>
          <a:bodyPr/>
          <a:lstStyle/>
          <a:p>
            <a:r>
              <a:rPr lang="en-IN" dirty="0"/>
              <a:t>USB 2.0(Universal Serial Bus)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3B391-CD17-11C1-7603-800D7DA6D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721" y="4149080"/>
            <a:ext cx="4343400" cy="2481809"/>
          </a:xfrm>
        </p:spPr>
        <p:txBody>
          <a:bodyPr>
            <a:normAutofit/>
          </a:bodyPr>
          <a:lstStyle/>
          <a:p>
            <a:r>
              <a:rPr lang="en-IN" b="1" dirty="0"/>
              <a:t>Speed:</a:t>
            </a:r>
            <a:r>
              <a:rPr lang="en-IN" dirty="0"/>
              <a:t>480 Mbps (theoretical max)</a:t>
            </a:r>
          </a:p>
          <a:p>
            <a:r>
              <a:rPr lang="en-IN" b="1" dirty="0"/>
              <a:t>Features:</a:t>
            </a:r>
          </a:p>
          <a:p>
            <a:r>
              <a:rPr lang="en-IN" dirty="0"/>
              <a:t>✔ Very cheap</a:t>
            </a:r>
            <a:br>
              <a:rPr lang="en-IN" dirty="0"/>
            </a:br>
            <a:r>
              <a:rPr lang="en-IN" dirty="0"/>
              <a:t>✔ No frame grabber required</a:t>
            </a:r>
            <a:br>
              <a:rPr lang="en-IN" dirty="0"/>
            </a:br>
            <a:r>
              <a:rPr lang="en-IN" dirty="0"/>
              <a:t>✔ Plug-and-play</a:t>
            </a:r>
            <a:br>
              <a:rPr lang="en-IN" dirty="0"/>
            </a:br>
            <a:r>
              <a:rPr lang="en-IN" dirty="0"/>
              <a:t>✔ Widely supported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1BD0E-2DC4-C711-028A-F0E87EA35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5144" y="1196752"/>
            <a:ext cx="4343400" cy="685800"/>
          </a:xfrm>
        </p:spPr>
        <p:txBody>
          <a:bodyPr/>
          <a:lstStyle/>
          <a:p>
            <a:r>
              <a:rPr lang="en-IN" b="1" dirty="0"/>
              <a:t>Limitations: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D8750-2E15-127D-A73D-81B76998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0824" y="1935686"/>
            <a:ext cx="4343400" cy="3581401"/>
          </a:xfrm>
        </p:spPr>
        <p:txBody>
          <a:bodyPr>
            <a:normAutofit/>
          </a:bodyPr>
          <a:lstStyle/>
          <a:p>
            <a:r>
              <a:rPr lang="en-IN" dirty="0"/>
              <a:t>✖ CPU-dependent</a:t>
            </a:r>
            <a:br>
              <a:rPr lang="en-IN" dirty="0"/>
            </a:br>
            <a:r>
              <a:rPr lang="en-IN" dirty="0"/>
              <a:t>✖ Not ideal for very high-speed cameras</a:t>
            </a:r>
            <a:br>
              <a:rPr lang="en-IN" dirty="0"/>
            </a:br>
            <a:r>
              <a:rPr lang="en-IN" dirty="0"/>
              <a:t>✖ Limited cable length (~5m)</a:t>
            </a:r>
          </a:p>
          <a:p>
            <a:r>
              <a:rPr lang="en-IN" dirty="0"/>
              <a:t>Used in: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Low-cost vision systems</a:t>
            </a:r>
          </a:p>
          <a:p>
            <a:r>
              <a:rPr lang="en-IN" dirty="0"/>
              <a:t>Embedded imaging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02B826-A569-41E0-AAA6-DB8FE0140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666"/>
          <a:stretch>
            <a:fillRect/>
          </a:stretch>
        </p:blipFill>
        <p:spPr>
          <a:xfrm>
            <a:off x="1631504" y="1131585"/>
            <a:ext cx="332344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2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BB60-7C3F-3053-C6B9-DF1B6EBD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E8CE84-9B26-85BE-E949-63E4254FD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691511"/>
              </p:ext>
            </p:extLst>
          </p:nvPr>
        </p:nvGraphicFramePr>
        <p:xfrm>
          <a:off x="1524000" y="2276872"/>
          <a:ext cx="9144000" cy="331236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429854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926478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241220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73907310"/>
                    </a:ext>
                  </a:extLst>
                </a:gridCol>
              </a:tblGrid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Camera 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IEEE 1394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USB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538504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Serial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Universal 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889672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Max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680 MB/s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480 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3295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Frame Grabber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537077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447608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Consumer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91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BC2-E8B7-F64F-97E1-EDCBE64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03E6-B395-60BD-8553-7869DA7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Paraxial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4F7A-C7FB-FC2F-19AE-479543AA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paraxial approximation assumes that light rays make small angles with the principal (optical) axis.</a:t>
            </a:r>
          </a:p>
          <a:p>
            <a:r>
              <a:rPr lang="en-US" dirty="0"/>
              <a:t>Under this condition:</a:t>
            </a:r>
          </a:p>
          <a:p>
            <a:pPr lvl="1"/>
            <a:r>
              <a:rPr lang="en-US" dirty="0"/>
              <a:t>sin⁡𝜃≈tan⁡𝜃≈𝜃(𝜃 in radians)</a:t>
            </a:r>
          </a:p>
          <a:p>
            <a:r>
              <a:rPr lang="en-US" dirty="0"/>
              <a:t>This approximation simplifies the geometry of light propagation and leads to linear image-formation equations.</a:t>
            </a:r>
          </a:p>
          <a:p>
            <a:r>
              <a:rPr lang="en-US" dirty="0"/>
              <a:t> The paraxial approximation is the foundation of Gaussian optics and is valid only for rays close to the optical axis.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7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A-F35B-E369-AE37-3E931EF4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Formation in Spherical Mirrors/Lenses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F1145-C370-6EFA-C993-F57E3245D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600200"/>
            <a:ext cx="6318448" cy="4738836"/>
          </a:xfrm>
        </p:spPr>
      </p:pic>
    </p:spTree>
    <p:extLst>
      <p:ext uri="{BB962C8B-B14F-4D97-AF65-F5344CB8AC3E}">
        <p14:creationId xmlns:p14="http://schemas.microsoft.com/office/powerpoint/2010/main" val="347607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1231</TotalTime>
  <Words>2604</Words>
  <Application>Microsoft Office PowerPoint</Application>
  <PresentationFormat>Widescreen</PresentationFormat>
  <Paragraphs>518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Cambria Math</vt:lpstr>
      <vt:lpstr>Candara</vt:lpstr>
      <vt:lpstr>Consolas</vt:lpstr>
      <vt:lpstr>Wingdings</vt:lpstr>
      <vt:lpstr>Tech Computer 16x9</vt:lpstr>
      <vt:lpstr>Computer Vision – Module 1</vt:lpstr>
      <vt:lpstr>Course Objectives</vt:lpstr>
      <vt:lpstr>Pinhole Camera</vt:lpstr>
      <vt:lpstr>Characteristics of Pinhole Camera </vt:lpstr>
      <vt:lpstr>Advantages of Pinhole Camera </vt:lpstr>
      <vt:lpstr>Limitations of Pinhole Camera </vt:lpstr>
      <vt:lpstr>Fundamentals of Gaussian Optics</vt:lpstr>
      <vt:lpstr>Paraxial Approximation</vt:lpstr>
      <vt:lpstr>Image Formation in Spherical Mirrors/Lenses</vt:lpstr>
      <vt:lpstr>Gaussian Optics for Spherical Mirrors </vt:lpstr>
      <vt:lpstr>Concave Mirror</vt:lpstr>
      <vt:lpstr>Convex Mirror</vt:lpstr>
      <vt:lpstr>Mirror Equations</vt:lpstr>
      <vt:lpstr>Spherical Lenses</vt:lpstr>
      <vt:lpstr>Convex lens</vt:lpstr>
      <vt:lpstr>Concave Lens</vt:lpstr>
      <vt:lpstr>Lens Equations</vt:lpstr>
      <vt:lpstr>Lens vs Mirror</vt:lpstr>
      <vt:lpstr>Depth of Field </vt:lpstr>
      <vt:lpstr>Factors Affecting DoF</vt:lpstr>
      <vt:lpstr>Aperture</vt:lpstr>
      <vt:lpstr>PowerPoint Presentation</vt:lpstr>
      <vt:lpstr>Camera- Subject Distance</vt:lpstr>
      <vt:lpstr>Telecentric Lens</vt:lpstr>
      <vt:lpstr>Types of Telecentric Lenses</vt:lpstr>
      <vt:lpstr>Lens Aberrations </vt:lpstr>
      <vt:lpstr>Classification of Lens Aberrations</vt:lpstr>
      <vt:lpstr>Monochromatic Aberrations- Spherical Aberration</vt:lpstr>
      <vt:lpstr>Coma</vt:lpstr>
      <vt:lpstr>Astigmatism</vt:lpstr>
      <vt:lpstr>Field Curvature (Petzval Curvature)</vt:lpstr>
      <vt:lpstr>Distortion</vt:lpstr>
      <vt:lpstr>Chromatic Aberrations </vt:lpstr>
      <vt:lpstr>CCD Camera (Charge Coupled Device)</vt:lpstr>
      <vt:lpstr>CCD Working </vt:lpstr>
      <vt:lpstr>CCD</vt:lpstr>
      <vt:lpstr>CMOS Cameras (Complementary Metal-Oxide Semiconductor)</vt:lpstr>
      <vt:lpstr>CMOS</vt:lpstr>
      <vt:lpstr>CCD vs CMOS</vt:lpstr>
      <vt:lpstr>Colour Cameras</vt:lpstr>
      <vt:lpstr>Single Chip Camera</vt:lpstr>
      <vt:lpstr>Single Chip Colour Camera</vt:lpstr>
      <vt:lpstr>Three-Chip (3-CCD / 3-CMOS) Colour Cameras</vt:lpstr>
      <vt:lpstr>CMOS</vt:lpstr>
      <vt:lpstr>Camera Performance Parameters-Resolution </vt:lpstr>
      <vt:lpstr>Sensitivity(ISO)</vt:lpstr>
      <vt:lpstr>Signal to Noise Ratio</vt:lpstr>
      <vt:lpstr>Dynamic Range</vt:lpstr>
      <vt:lpstr>Example</vt:lpstr>
      <vt:lpstr>Frame Rate(FPS)</vt:lpstr>
      <vt:lpstr>Pixel Size</vt:lpstr>
      <vt:lpstr>Field of View(FOV)</vt:lpstr>
      <vt:lpstr>Latency</vt:lpstr>
      <vt:lpstr>Bit depth</vt:lpstr>
      <vt:lpstr>Dark Current</vt:lpstr>
      <vt:lpstr>Quantum Efficiency </vt:lpstr>
      <vt:lpstr>Noises In Camera –Shot Noise</vt:lpstr>
      <vt:lpstr>Thermal Noise</vt:lpstr>
      <vt:lpstr>Read Noise</vt:lpstr>
      <vt:lpstr>Fixed Pattern Noise</vt:lpstr>
      <vt:lpstr>Quantisation Noise</vt:lpstr>
      <vt:lpstr>Camera-Computer Interface</vt:lpstr>
      <vt:lpstr>Components of Digital Video Signal </vt:lpstr>
      <vt:lpstr>Specialised Interfaces</vt:lpstr>
      <vt:lpstr>Camera Link</vt:lpstr>
      <vt:lpstr>PowerPoint Presentation</vt:lpstr>
      <vt:lpstr>PowerPoint Presentation</vt:lpstr>
      <vt:lpstr>IEEE 1394 (FireWire)</vt:lpstr>
      <vt:lpstr>PowerPoint Presentation</vt:lpstr>
      <vt:lpstr>USB 2.0(Universal Serial Bus)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Sreejith Rajan</dc:creator>
  <cp:lastModifiedBy>Sreejith Rajan</cp:lastModifiedBy>
  <cp:revision>25</cp:revision>
  <dcterms:created xsi:type="dcterms:W3CDTF">2026-01-28T09:27:21Z</dcterms:created>
  <dcterms:modified xsi:type="dcterms:W3CDTF">2026-02-17T09:52:21Z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